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667" r:id="rId2"/>
    <p:sldId id="358" r:id="rId3"/>
    <p:sldId id="662" r:id="rId4"/>
    <p:sldId id="663" r:id="rId5"/>
    <p:sldId id="664" r:id="rId6"/>
    <p:sldId id="267" r:id="rId7"/>
    <p:sldId id="266" r:id="rId8"/>
    <p:sldId id="268" r:id="rId9"/>
    <p:sldId id="668" r:id="rId10"/>
    <p:sldId id="270" r:id="rId11"/>
    <p:sldId id="271" r:id="rId12"/>
    <p:sldId id="273" r:id="rId13"/>
    <p:sldId id="274" r:id="rId14"/>
    <p:sldId id="275" r:id="rId15"/>
    <p:sldId id="666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A979B-8B5E-490D-B844-515864B29C12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5AD08-3A6C-4426-AE76-70417A2837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99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00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9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27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29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2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82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1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7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642C3-2861-4D70-A418-84FB59ED9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5561A8-FD67-426A-B554-83EF86FFA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DFCE6A-DFC2-4734-8511-03ACE0B6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AAB179-DC97-4CE0-ACBA-6B5CAB9D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93B204-857E-4750-8CA1-7AA6DB58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13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13A927-BE48-487A-BB78-432965AF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E9E8F2-38E1-4152-8A07-76AE89AD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FD99ED-CA99-4739-804B-5DBB33DF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26C968-8C80-438C-A96C-3A4E0A29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02825A-9237-425D-97AC-44FBB5ED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06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2F40FF-6BD3-45D1-B5D9-2B892FBE6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E23FC1-FCE6-486D-BD53-CB96937DE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62CA9D-AEF3-4B43-9862-5C6409A4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340FAC-1504-4FF2-B359-43879072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D0F193-BE89-4AE1-B00F-7277BC6C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88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397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74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0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57204-C5D3-4547-8A72-762BF148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F02994-CF29-4900-925A-19700D277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D0B607-99DD-4C2A-A473-2CCCE8C9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99022B-B2E9-40E2-A5B7-9E026A7E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519883-AA0F-44BC-9869-A91EFB6E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48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7D29DE-3E4B-42D9-BE4E-3AAB407D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291551-BB4F-4077-97FC-45BDAA4CC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E59365-A07B-4393-860F-599EC85AC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F72B32-9BE6-407D-9CB3-9FC4F881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122EF1-D4F7-4802-86B7-8C2EC84C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15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553F7-31A2-4A89-B91A-A1766CBB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841848-734D-479D-AC4A-44CDC68D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50D70A-9C86-4624-9C22-BE228B41E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EDE904-712E-4E82-A457-8EA9918E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98DEFB-2F7D-41F7-8123-B7472093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C2CD80-99CA-41F8-ACA8-434DC1BB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36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6FD6E7-4246-42A4-A681-3A55C7AE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D7AB1E-CF06-4BF6-BE8A-5F0296B49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166718-980F-462B-A7D9-5A028FD36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4C465BD-0110-4B96-AB1D-317DC1F54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4B95207-6B7B-419B-B481-0150099CC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734E3E1-9A30-4EBF-ADBB-FFCE2D6E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74C88B-88C9-401F-A50E-912525C6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F157E96-044E-4B62-B9EA-8F89D9AD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0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0554AF-714F-41C9-9FCD-7E693884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0A541D3-BB94-4EC4-8BD2-1AAE3793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5FF4808-74CD-434C-92D6-89812BF1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D2BB6AA-A560-449C-981B-39498CFD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27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12419F-D311-42CD-BDCC-92288AEC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55CDDD2-8303-4857-AF05-AFE6512F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F55FB4-9BA9-4B41-A801-F784E8F9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77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96985D-04D5-4875-97FE-65DD4B1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ABD7F-FA83-43B0-96F5-B45E0B25C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6AFBEE-1659-4C4A-A413-9A90128DE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98B30F-1A04-4771-B216-6C9C9E9F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3A160E-57BA-4245-A144-2C056616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41CC85-B804-4BCF-A913-A6D45B05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24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0CED19-F8A5-481B-916A-1F44E601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2C4CD54-9BEB-4A5C-8B28-0209FBF5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9CE4BE-7B03-4699-BE4B-39426794C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4FE0AB-69D4-4179-AA4D-FC70F39A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C31913-8950-438F-A803-34FACF6C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6CDB44-4FD0-4E12-9655-3956B13B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50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23FB371-4509-4FAA-BEB1-389C93FE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BD7070-9683-441F-987B-2DF1075D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2A3ACD-BC95-4655-AC12-0558F975C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D207-802A-4A19-B319-DE98370CF736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818A26-EE41-4798-BAB8-50736BB76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69739D-E80D-46DC-9DDD-38CAA5337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2774C-3EE0-4FD1-8C7D-E148FAE63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94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wma"/><Relationship Id="rId7" Type="http://schemas.openxmlformats.org/officeDocument/2006/relationships/image" Target="../media/image4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11.wma"/><Relationship Id="rId7" Type="http://schemas.openxmlformats.org/officeDocument/2006/relationships/image" Target="../media/image64.pn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wma"/><Relationship Id="rId7" Type="http://schemas.openxmlformats.org/officeDocument/2006/relationships/image" Target="../media/image66.png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audio" Target="../media/media13.wma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.png"/><Relationship Id="rId2" Type="http://schemas.microsoft.com/office/2007/relationships/media" Target="../media/media13.wma"/><Relationship Id="rId16" Type="http://schemas.openxmlformats.org/officeDocument/2006/relationships/image" Target="../media/image77.png"/><Relationship Id="rId1" Type="http://schemas.openxmlformats.org/officeDocument/2006/relationships/tags" Target="../tags/tag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media14.wma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17" Type="http://schemas.openxmlformats.org/officeDocument/2006/relationships/image" Target="../media/image7.png"/><Relationship Id="rId2" Type="http://schemas.microsoft.com/office/2007/relationships/media" Target="../media/media14.wma"/><Relationship Id="rId16" Type="http://schemas.openxmlformats.org/officeDocument/2006/relationships/image" Target="../media/image74.png"/><Relationship Id="rId1" Type="http://schemas.openxmlformats.org/officeDocument/2006/relationships/tags" Target="../tags/tag10.xml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5.wma"/><Relationship Id="rId7" Type="http://schemas.openxmlformats.org/officeDocument/2006/relationships/image" Target="../media/image79.png"/><Relationship Id="rId2" Type="http://schemas.microsoft.com/office/2007/relationships/media" Target="../media/media15.wma"/><Relationship Id="rId1" Type="http://schemas.openxmlformats.org/officeDocument/2006/relationships/tags" Target="../tags/tag11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6.wma"/><Relationship Id="rId7" Type="http://schemas.openxmlformats.org/officeDocument/2006/relationships/image" Target="../media/image9.png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wma"/><Relationship Id="rId7" Type="http://schemas.openxmlformats.org/officeDocument/2006/relationships/image" Target="../media/image9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audio" Target="../media/media3.wma"/><Relationship Id="rId16" Type="http://schemas.openxmlformats.org/officeDocument/2006/relationships/image" Target="../media/image7.png"/><Relationship Id="rId1" Type="http://schemas.microsoft.com/office/2007/relationships/media" Target="../media/media3.wma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../media/media6.wma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7.png"/><Relationship Id="rId2" Type="http://schemas.microsoft.com/office/2007/relationships/media" Target="../media/media6.wma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audio" Target="../media/media7.wma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7.png"/><Relationship Id="rId2" Type="http://schemas.microsoft.com/office/2007/relationships/media" Target="../media/media7.wma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44.png"/><Relationship Id="rId24" Type="http://schemas.openxmlformats.org/officeDocument/2006/relationships/image" Target="../media/image5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0.png"/><Relationship Id="rId23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8.wma"/><Relationship Id="rId7" Type="http://schemas.openxmlformats.org/officeDocument/2006/relationships/image" Target="../media/image58.pn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9.mp4"/><Relationship Id="rId7" Type="http://schemas.openxmlformats.org/officeDocument/2006/relationships/notesSlide" Target="../notesSlides/notesSlide6.xml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0.wma"/><Relationship Id="rId10" Type="http://schemas.openxmlformats.org/officeDocument/2006/relationships/image" Target="../media/image7.png"/><Relationship Id="rId4" Type="http://schemas.microsoft.com/office/2007/relationships/media" Target="../media/media10.wma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角星 4"/>
          <p:cNvSpPr/>
          <p:nvPr/>
        </p:nvSpPr>
        <p:spPr>
          <a:xfrm rot="19903756">
            <a:off x="1094802" y="3030524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五角星 5"/>
          <p:cNvSpPr/>
          <p:nvPr/>
        </p:nvSpPr>
        <p:spPr>
          <a:xfrm rot="21380687">
            <a:off x="1443913" y="4782302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6"/>
          <p:cNvSpPr/>
          <p:nvPr/>
        </p:nvSpPr>
        <p:spPr>
          <a:xfrm rot="19938392">
            <a:off x="2916502" y="307710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7"/>
          <p:cNvSpPr/>
          <p:nvPr/>
        </p:nvSpPr>
        <p:spPr>
          <a:xfrm rot="19938392">
            <a:off x="2450993" y="4232364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五角星 8"/>
          <p:cNvSpPr/>
          <p:nvPr/>
        </p:nvSpPr>
        <p:spPr>
          <a:xfrm rot="19967404">
            <a:off x="10050082" y="2965475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五角星 9"/>
          <p:cNvSpPr/>
          <p:nvPr/>
        </p:nvSpPr>
        <p:spPr>
          <a:xfrm>
            <a:off x="10017761" y="4914200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五角星 10"/>
          <p:cNvSpPr/>
          <p:nvPr/>
        </p:nvSpPr>
        <p:spPr>
          <a:xfrm>
            <a:off x="10830306" y="4643496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11"/>
          <p:cNvSpPr/>
          <p:nvPr/>
        </p:nvSpPr>
        <p:spPr>
          <a:xfrm>
            <a:off x="1151489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12"/>
          <p:cNvSpPr/>
          <p:nvPr/>
        </p:nvSpPr>
        <p:spPr>
          <a:xfrm rot="19922997">
            <a:off x="1108927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4" name="Picture 5" descr="C:\Users\Administrator\Desktop\小鸟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2" y="224317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A6DD79-0608-4DFD-80C6-B80EA73B639A}"/>
              </a:ext>
            </a:extLst>
          </p:cNvPr>
          <p:cNvSpPr txBox="1"/>
          <p:nvPr/>
        </p:nvSpPr>
        <p:spPr>
          <a:xfrm>
            <a:off x="253832" y="595423"/>
            <a:ext cx="11590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UỶ BAN NHÂN DÂN HUYỆN NHÀ BÈ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TRƯỜNG TIỂU HỌC NGUYỄN VIỆT HỒNG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06A50DE-FC42-4ED9-A31F-B09731D5F25B}"/>
              </a:ext>
            </a:extLst>
          </p:cNvPr>
          <p:cNvSpPr/>
          <p:nvPr/>
        </p:nvSpPr>
        <p:spPr>
          <a:xfrm>
            <a:off x="3219717" y="2143628"/>
            <a:ext cx="53189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309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Môn</a:t>
            </a:r>
            <a:r>
              <a:rPr lang="en-US" sz="8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Toán</a:t>
            </a:r>
            <a:endParaRPr lang="en-US" sz="80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6A50DE-FC42-4ED9-A31F-B09731D5F25B}"/>
              </a:ext>
            </a:extLst>
          </p:cNvPr>
          <p:cNvSpPr/>
          <p:nvPr/>
        </p:nvSpPr>
        <p:spPr>
          <a:xfrm>
            <a:off x="1219520" y="3304295"/>
            <a:ext cx="108200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309">
              <a:defRPr/>
            </a:pPr>
            <a:r>
              <a:rPr lang="en-US" sz="6600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 </a:t>
            </a:r>
            <a:r>
              <a:rPr lang="en-US" sz="6600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Ôn</a:t>
            </a:r>
            <a:r>
              <a:rPr lang="en-US" sz="66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tập</a:t>
            </a:r>
            <a:r>
              <a:rPr lang="en-US" sz="66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sz="66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đến</a:t>
            </a:r>
            <a:r>
              <a:rPr lang="en-US" sz="66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100</a:t>
            </a:r>
            <a:endParaRPr lang="en-US" sz="6600" dirty="0">
              <a:ln/>
              <a:solidFill>
                <a:srgbClr val="0070C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71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702">
        <p:split orient="vert"/>
      </p:transition>
    </mc:Choice>
    <mc:Fallback>
      <p:transition spd="slow" advTm="8702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-0.00023 C -0.01237 0.00139 -0.02304 0.00717 -0.03541 0.00902 C -0.04804 0.01551 -0.05976 0.01666 -0.07291 0.01852 C -0.18841 0.01551 -0.19062 0.03287 -0.25625 0.00347 C -0.26302 -0.00463 -0.26458 -0.01111 -0.27083 -0.02246 C -0.28073 -0.04005 -0.29127 -0.0588 -0.3052 -0.06505 C -0.34101 -0.10718 -0.42317 -0.09028 -0.44895 -0.09074 C -0.4595 -0.09561 -0.47057 -0.09723 -0.48125 -0.10209 C -0.48802 -0.1051 -0.49414 -0.10926 -0.50104 -0.11135 C -0.51054 -0.11806 -0.52122 -0.125 -0.53125 -0.12801 C -0.547 -0.1419 -0.56315 -0.15324 -0.5802 -0.16135 C -0.58632 -0.16412 -0.59127 -0.17014 -0.59687 -0.17431 C -0.60989 -0.18357 -0.62552 -0.19074 -0.63958 -0.19468 C -0.67187 -0.19306 -0.70312 -0.19098 -0.73541 -0.1926 C -0.74987 -0.20116 -0.76445 -0.20834 -0.77812 -0.22061 C -0.78424 -0.22616 -0.79023 -0.23218 -0.797 -0.23542 C -0.81002 -0.24908 -0.79466 -0.23426 -0.80729 -0.2426 C -0.81302 -0.24653 -0.81836 -0.25324 -0.82408 -0.25741 C -0.83007 -0.26227 -0.82617 -0.25672 -0.83138 -0.26111 C -0.84101 -0.26968 -0.85104 -0.27801 -0.86145 -0.28334 C -0.87083 -0.29468 -0.88112 -0.30579 -0.89179 -0.3132 C -0.89961 -0.32732 -0.91211 -0.33449 -0.91875 -0.35186 C -0.92018 -0.35556 -0.922 -0.35903 -0.92291 -0.36297 C -0.92356 -0.36598 -0.92395 -0.36945 -0.925 -0.37223 C -0.9276 -0.37963 -0.93164 -0.38519 -0.93437 -0.3926 C -0.94049 -0.40857 -0.94544 -0.41783 -0.95312 -0.43148 " pathEditMode="relative" rAng="0" ptsTypes="AAAAAAAAAAAAAAAAAAAAAAAAAA">
                                          <p:cBhvr>
                                            <p:cTn id="50" dur="6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4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8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1" grpId="0" animBg="1"/>
          <p:bldP spid="11" grpId="1" animBg="1"/>
          <p:bldP spid="12" grpId="0" animBg="1"/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-0.00023 C -0.01237 0.00139 -0.02304 0.00717 -0.03541 0.00902 C -0.04804 0.01551 -0.05976 0.01666 -0.07291 0.01852 C -0.18841 0.01551 -0.19062 0.03287 -0.25625 0.00347 C -0.26302 -0.00463 -0.26458 -0.01111 -0.27083 -0.02246 C -0.28073 -0.04005 -0.29127 -0.0588 -0.3052 -0.06505 C -0.34101 -0.10718 -0.42317 -0.09028 -0.44895 -0.09074 C -0.4595 -0.09561 -0.47057 -0.09723 -0.48125 -0.10209 C -0.48802 -0.1051 -0.49414 -0.10926 -0.50104 -0.11135 C -0.51054 -0.11806 -0.52122 -0.125 -0.53125 -0.12801 C -0.547 -0.1419 -0.56315 -0.15324 -0.5802 -0.16135 C -0.58632 -0.16412 -0.59127 -0.17014 -0.59687 -0.17431 C -0.60989 -0.18357 -0.62552 -0.19074 -0.63958 -0.19468 C -0.67187 -0.19306 -0.70312 -0.19098 -0.73541 -0.1926 C -0.74987 -0.20116 -0.76445 -0.20834 -0.77812 -0.22061 C -0.78424 -0.22616 -0.79023 -0.23218 -0.797 -0.23542 C -0.81002 -0.24908 -0.79466 -0.23426 -0.80729 -0.2426 C -0.81302 -0.24653 -0.81836 -0.25324 -0.82408 -0.25741 C -0.83007 -0.26227 -0.82617 -0.25672 -0.83138 -0.26111 C -0.84101 -0.26968 -0.85104 -0.27801 -0.86145 -0.28334 C -0.87083 -0.29468 -0.88112 -0.30579 -0.89179 -0.3132 C -0.89961 -0.32732 -0.91211 -0.33449 -0.91875 -0.35186 C -0.92018 -0.35556 -0.922 -0.35903 -0.92291 -0.36297 C -0.92356 -0.36598 -0.92395 -0.36945 -0.925 -0.37223 C -0.9276 -0.37963 -0.93164 -0.38519 -0.93437 -0.3926 C -0.94049 -0.40857 -0.94544 -0.41783 -0.95312 -0.43148 " pathEditMode="relative" rAng="0" ptsTypes="AAAAAAAAAAAAAAAAAAAAAAAAAA">
                                          <p:cBhvr>
                                            <p:cTn id="50" dur="6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4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8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1" grpId="0" animBg="1"/>
          <p:bldP spid="11" grpId="1" animBg="1"/>
          <p:bldP spid="12" grpId="0" animBg="1"/>
          <p:bldP spid="13" grpId="0" animBg="1"/>
          <p:bldP spid="13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ố trang">
            <a:extLst>
              <a:ext uri="{FF2B5EF4-FFF2-40B4-BE49-F238E27FC236}">
                <a16:creationId xmlns="" xmlns:a16="http://schemas.microsoft.com/office/drawing/2014/main" id="{16CE5747-DB2C-4662-B8E2-DD8564898D09}"/>
              </a:ext>
            </a:extLst>
          </p:cNvPr>
          <p:cNvSpPr txBox="1"/>
          <p:nvPr/>
        </p:nvSpPr>
        <p:spPr>
          <a:xfrm>
            <a:off x="11662535" y="6098636"/>
            <a:ext cx="42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" name="Luyện tập 3">
            <a:extLst>
              <a:ext uri="{FF2B5EF4-FFF2-40B4-BE49-F238E27FC236}">
                <a16:creationId xmlns="" xmlns:a16="http://schemas.microsoft.com/office/drawing/2014/main" id="{6FACFE58-9A03-45DF-A021-8F217A23BB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4933" y="841231"/>
            <a:ext cx="785808" cy="785808"/>
          </a:xfrm>
          <a:prstGeom prst="rect">
            <a:avLst/>
          </a:prstGeom>
        </p:spPr>
      </p:pic>
      <p:sp>
        <p:nvSpPr>
          <p:cNvPr id="5" name="Số?">
            <a:extLst>
              <a:ext uri="{FF2B5EF4-FFF2-40B4-BE49-F238E27FC236}">
                <a16:creationId xmlns="" xmlns:a16="http://schemas.microsoft.com/office/drawing/2014/main" id="{F74C723D-D49B-4B59-BC64-115BBADAF2E3}"/>
              </a:ext>
            </a:extLst>
          </p:cNvPr>
          <p:cNvSpPr txBox="1"/>
          <p:nvPr/>
        </p:nvSpPr>
        <p:spPr>
          <a:xfrm>
            <a:off x="1139272" y="957136"/>
            <a:ext cx="115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SGK-TV" pitchFamily="2" charset="0"/>
                <a:cs typeface="Arial-SGK-TV" pitchFamily="2" charset="0"/>
              </a:rPr>
              <a:t>Số?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F1020136-1C00-45CC-9DC2-0CBB4A6B716E}"/>
              </a:ext>
            </a:extLst>
          </p:cNvPr>
          <p:cNvSpPr txBox="1"/>
          <p:nvPr/>
        </p:nvSpPr>
        <p:spPr>
          <a:xfrm>
            <a:off x="160580" y="1753433"/>
            <a:ext cx="1187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SGK-TV" pitchFamily="2" charset="0"/>
                <a:cs typeface="Arial-SGK-TV" pitchFamily="2" charset="0"/>
              </a:rPr>
              <a:t>Dưới đây là một số chai, bình bằng nhựa mà bạn Nam đã thu gom được.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13EB917F-10C3-40DB-AD74-54C24CE9CF4B}"/>
              </a:ext>
            </a:extLst>
          </p:cNvPr>
          <p:cNvSpPr txBox="1"/>
          <p:nvPr/>
        </p:nvSpPr>
        <p:spPr>
          <a:xfrm>
            <a:off x="3737977" y="2468351"/>
            <a:ext cx="471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06AA7"/>
                </a:solidFill>
                <a:latin typeface="Arial-SGK-TV" pitchFamily="2" charset="0"/>
                <a:cs typeface="Arial-SGK-TV" pitchFamily="2" charset="0"/>
              </a:rPr>
              <a:t>Có tất cả bao nhiêu cái?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97E64B19-914C-4912-9194-39CE6BE298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17954" y="3151567"/>
            <a:ext cx="9156093" cy="227796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8F4D9CDD-EA78-4A7E-A302-DCA2F18434C4}"/>
              </a:ext>
            </a:extLst>
          </p:cNvPr>
          <p:cNvSpPr txBox="1"/>
          <p:nvPr/>
        </p:nvSpPr>
        <p:spPr>
          <a:xfrm>
            <a:off x="4506262" y="6054403"/>
            <a:ext cx="317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SGK-TV" pitchFamily="2" charset="0"/>
                <a:cs typeface="Arial-SGK-TV" pitchFamily="2" charset="0"/>
              </a:rPr>
              <a:t>Có tất cả      cái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75524FF2-9E82-4971-AE99-8C48B418DFB8}"/>
              </a:ext>
            </a:extLst>
          </p:cNvPr>
          <p:cNvSpPr txBox="1"/>
          <p:nvPr/>
        </p:nvSpPr>
        <p:spPr>
          <a:xfrm>
            <a:off x="6197771" y="6054877"/>
            <a:ext cx="6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grpSp>
        <p:nvGrpSpPr>
          <p:cNvPr id="10" name="Group 1">
            <a:extLst>
              <a:ext uri="{FF2B5EF4-FFF2-40B4-BE49-F238E27FC236}">
                <a16:creationId xmlns="" xmlns:a16="http://schemas.microsoft.com/office/drawing/2014/main" id="{25484066-9A4C-49DA-946D-47DAFCB7DD91}"/>
              </a:ext>
            </a:extLst>
          </p:cNvPr>
          <p:cNvGrpSpPr/>
          <p:nvPr/>
        </p:nvGrpSpPr>
        <p:grpSpPr>
          <a:xfrm>
            <a:off x="6300170" y="6092876"/>
            <a:ext cx="484103" cy="485041"/>
            <a:chOff x="4348066" y="4573977"/>
            <a:chExt cx="363077" cy="363781"/>
          </a:xfrm>
        </p:grpSpPr>
        <p:sp>
          <p:nvSpPr>
            <p:cNvPr id="11" name="Rectangle 1">
              <a:extLst>
                <a:ext uri="{FF2B5EF4-FFF2-40B4-BE49-F238E27FC236}">
                  <a16:creationId xmlns="" xmlns:a16="http://schemas.microsoft.com/office/drawing/2014/main" id="{C02AA832-DDEA-4F1D-9878-639CDDC9EE12}"/>
                </a:ext>
              </a:extLst>
            </p:cNvPr>
            <p:cNvSpPr/>
            <p:nvPr/>
          </p:nvSpPr>
          <p:spPr>
            <a:xfrm>
              <a:off x="4348066" y="4573977"/>
              <a:ext cx="363077" cy="363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.?.">
              <a:extLst>
                <a:ext uri="{FF2B5EF4-FFF2-40B4-BE49-F238E27FC236}">
                  <a16:creationId xmlns="" xmlns:a16="http://schemas.microsoft.com/office/drawing/2014/main" id="{ED7A09BB-E964-4C93-8C9A-0613A441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5730" y="4652900"/>
              <a:ext cx="262470" cy="204522"/>
            </a:xfrm>
            <a:prstGeom prst="rect">
              <a:avLst/>
            </a:prstGeom>
          </p:spPr>
        </p:pic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291275"/>
      </p:ext>
    </p:extLst>
  </p:cSld>
  <p:clrMapOvr>
    <a:masterClrMapping/>
  </p:clrMapOvr>
  <p:transition spd="slow" advTm="1377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triggerEvt type="onClick" time="93857" objId="1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14C09E52-3C72-42B6-822D-5DDD04888504}"/>
              </a:ext>
            </a:extLst>
          </p:cNvPr>
          <p:cNvSpPr txBox="1"/>
          <p:nvPr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Toán 2 - CTST</a:t>
            </a:r>
          </a:p>
        </p:txBody>
      </p:sp>
      <p:sp>
        <p:nvSpPr>
          <p:cNvPr id="3" name="số trang">
            <a:extLst>
              <a:ext uri="{FF2B5EF4-FFF2-40B4-BE49-F238E27FC236}">
                <a16:creationId xmlns="" xmlns:a16="http://schemas.microsoft.com/office/drawing/2014/main" id="{3A99A550-86C7-452E-A68E-30127B775493}"/>
              </a:ext>
            </a:extLst>
          </p:cNvPr>
          <p:cNvSpPr txBox="1"/>
          <p:nvPr/>
        </p:nvSpPr>
        <p:spPr>
          <a:xfrm>
            <a:off x="80164" y="6098637"/>
            <a:ext cx="72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5" name="Thử thách">
            <a:extLst>
              <a:ext uri="{FF2B5EF4-FFF2-40B4-BE49-F238E27FC236}">
                <a16:creationId xmlns="" xmlns:a16="http://schemas.microsoft.com/office/drawing/2014/main" id="{D8EC7480-831C-416F-BE3D-D8AB59C6E2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020" y="790945"/>
            <a:ext cx="2448771" cy="114965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79E9FCA8-4D80-4219-ADAA-462315F8A8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85"/>
          <a:stretch/>
        </p:blipFill>
        <p:spPr>
          <a:xfrm>
            <a:off x="224590" y="1806807"/>
            <a:ext cx="11742821" cy="3244387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="" xmlns:a16="http://schemas.microsoft.com/office/drawing/2014/main" id="{2C16400F-22FD-465D-86CC-3AAE8E958088}"/>
              </a:ext>
            </a:extLst>
          </p:cNvPr>
          <p:cNvSpPr txBox="1"/>
          <p:nvPr/>
        </p:nvSpPr>
        <p:spPr>
          <a:xfrm>
            <a:off x="2855776" y="1088777"/>
            <a:ext cx="726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SGK-TV" pitchFamily="2" charset="0"/>
                <a:cs typeface="Arial-SGK-TV" pitchFamily="2" charset="0"/>
              </a:rPr>
              <a:t>Khay cuối cùng có bao nhiêu cái bánh?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423C5785-AA8D-4580-BC46-49465EF465CB}"/>
              </a:ext>
            </a:extLst>
          </p:cNvPr>
          <p:cNvSpPr txBox="1"/>
          <p:nvPr/>
        </p:nvSpPr>
        <p:spPr>
          <a:xfrm>
            <a:off x="887131" y="5121399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2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80E9BD59-88C5-492E-A495-EF4AFB984EBF}"/>
              </a:ext>
            </a:extLst>
          </p:cNvPr>
          <p:cNvSpPr txBox="1"/>
          <p:nvPr/>
        </p:nvSpPr>
        <p:spPr>
          <a:xfrm>
            <a:off x="2830117" y="5121399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7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525859AC-EBDA-44C7-92C5-EF5BF584A297}"/>
              </a:ext>
            </a:extLst>
          </p:cNvPr>
          <p:cNvSpPr txBox="1"/>
          <p:nvPr/>
        </p:nvSpPr>
        <p:spPr>
          <a:xfrm>
            <a:off x="4743725" y="5121399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12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86EAA41A-2517-4208-9F37-EB402B453F34}"/>
              </a:ext>
            </a:extLst>
          </p:cNvPr>
          <p:cNvSpPr txBox="1"/>
          <p:nvPr/>
        </p:nvSpPr>
        <p:spPr>
          <a:xfrm>
            <a:off x="6657333" y="5121399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17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="" xmlns:a16="http://schemas.microsoft.com/office/drawing/2014/main" id="{655C6CA9-958B-4B11-B5F8-B5C69C004555}"/>
              </a:ext>
            </a:extLst>
          </p:cNvPr>
          <p:cNvSpPr txBox="1"/>
          <p:nvPr/>
        </p:nvSpPr>
        <p:spPr>
          <a:xfrm>
            <a:off x="8570941" y="5121399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22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BF10C964-B7BC-4193-B40D-48CCC85FB681}"/>
              </a:ext>
            </a:extLst>
          </p:cNvPr>
          <p:cNvSpPr txBox="1"/>
          <p:nvPr/>
        </p:nvSpPr>
        <p:spPr>
          <a:xfrm>
            <a:off x="10484549" y="5121399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27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7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62"/>
    </mc:Choice>
    <mc:Fallback xmlns="">
      <p:transition spd="slow" advTm="11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ố trang">
            <a:extLst>
              <a:ext uri="{FF2B5EF4-FFF2-40B4-BE49-F238E27FC236}">
                <a16:creationId xmlns="" xmlns:a16="http://schemas.microsoft.com/office/drawing/2014/main" id="{7F7D9DB5-F0AE-410E-9B2A-BD878B8CA81D}"/>
              </a:ext>
            </a:extLst>
          </p:cNvPr>
          <p:cNvSpPr txBox="1"/>
          <p:nvPr/>
        </p:nvSpPr>
        <p:spPr>
          <a:xfrm>
            <a:off x="80164" y="6098637"/>
            <a:ext cx="72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4" name="Vui học">
            <a:extLst>
              <a:ext uri="{FF2B5EF4-FFF2-40B4-BE49-F238E27FC236}">
                <a16:creationId xmlns="" xmlns:a16="http://schemas.microsoft.com/office/drawing/2014/main" id="{FC6D3E73-52A3-4918-975B-7AEACABF75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854" y="856315"/>
            <a:ext cx="1173415" cy="1100076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="" xmlns:a16="http://schemas.microsoft.com/office/drawing/2014/main" id="{89DDD7A0-0C89-4D6A-A3AB-5980C88056B1}"/>
              </a:ext>
            </a:extLst>
          </p:cNvPr>
          <p:cNvSpPr txBox="1"/>
          <p:nvPr/>
        </p:nvSpPr>
        <p:spPr>
          <a:xfrm>
            <a:off x="2942943" y="29029"/>
            <a:ext cx="482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Tìm phòng học giúp bạn.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6F5AFC2F-ABA8-4E9B-903E-2CC6122655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114" b="27125"/>
          <a:stretch/>
        </p:blipFill>
        <p:spPr>
          <a:xfrm>
            <a:off x="1300442" y="1285950"/>
            <a:ext cx="9591117" cy="499495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3C389880-DF4A-4835-B541-31624EBD3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2667" y="1041872"/>
            <a:ext cx="2242604" cy="250104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4B5E0CB7-1AB4-4251-B305-3546336507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5654" y="706392"/>
            <a:ext cx="2242604" cy="250104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B3613CBA-C2B4-4E21-8788-683643F1B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6975" y="706392"/>
            <a:ext cx="2242604" cy="2501045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5A6C1836-8D8B-461F-812A-C77945DAD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3765" y="2651028"/>
            <a:ext cx="1382199" cy="1555944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="" xmlns:a16="http://schemas.microsoft.com/office/drawing/2014/main" id="{FF2D5344-22AA-493A-B532-43BE000265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6501" y="4999252"/>
            <a:ext cx="1799916" cy="182116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9BC5051D-659B-40B4-B560-1BCF292655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9286" y="4441869"/>
            <a:ext cx="1701975" cy="213637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04C8BD56-5BF0-4A32-A638-1E2A5008C7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9767" y="4380172"/>
            <a:ext cx="1853077" cy="171846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F34833E8-4F74-42A2-9069-525AD7CABF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4808" y="3779739"/>
            <a:ext cx="1382485" cy="154180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27F275BA-6BD6-4E64-807C-14FCCD4250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24593" y="3150022"/>
            <a:ext cx="1402904" cy="1647244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5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5"/>
    </mc:Choice>
    <mc:Fallback xmlns="">
      <p:transition spd="slow" advTm="6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học">
            <a:extLst>
              <a:ext uri="{FF2B5EF4-FFF2-40B4-BE49-F238E27FC236}">
                <a16:creationId xmlns="" xmlns:a16="http://schemas.microsoft.com/office/drawing/2014/main" id="{FC6D3E73-52A3-4918-975B-7AEACABF75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855" y="856316"/>
            <a:ext cx="926227" cy="868337"/>
          </a:xfrm>
          <a:prstGeom prst="rect">
            <a:avLst/>
          </a:prstGeom>
        </p:spPr>
      </p:pic>
      <p:pic>
        <p:nvPicPr>
          <p:cNvPr id="25" name="bckgr 1">
            <a:extLst>
              <a:ext uri="{FF2B5EF4-FFF2-40B4-BE49-F238E27FC236}">
                <a16:creationId xmlns="" xmlns:a16="http://schemas.microsoft.com/office/drawing/2014/main" id="{7355A054-4135-4D73-901C-D7C01B94B0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114" r="17700" b="27125"/>
          <a:stretch/>
        </p:blipFill>
        <p:spPr>
          <a:xfrm>
            <a:off x="3040591" y="1081038"/>
            <a:ext cx="9165891" cy="5800079"/>
          </a:xfrm>
          <a:prstGeom prst="rect">
            <a:avLst/>
          </a:prstGeom>
        </p:spPr>
      </p:pic>
      <p:pic>
        <p:nvPicPr>
          <p:cNvPr id="27" name="bckgr 2">
            <a:extLst>
              <a:ext uri="{FF2B5EF4-FFF2-40B4-BE49-F238E27FC236}">
                <a16:creationId xmlns="" xmlns:a16="http://schemas.microsoft.com/office/drawing/2014/main" id="{21B8C4FD-09E9-4977-ACCF-C61660EC8C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114" r="20401" b="27125"/>
          <a:stretch/>
        </p:blipFill>
        <p:spPr>
          <a:xfrm>
            <a:off x="25592" y="1042226"/>
            <a:ext cx="8864979" cy="580007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C4ADFA11-021E-41A3-A8ED-CD1643822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068" y="817219"/>
            <a:ext cx="2681557" cy="2990583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="" xmlns:a16="http://schemas.microsoft.com/office/drawing/2014/main" id="{89DDD7A0-0C89-4D6A-A3AB-5980C88056B1}"/>
              </a:ext>
            </a:extLst>
          </p:cNvPr>
          <p:cNvSpPr txBox="1"/>
          <p:nvPr/>
        </p:nvSpPr>
        <p:spPr>
          <a:xfrm>
            <a:off x="2942943" y="29029"/>
            <a:ext cx="482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SGK-TV" pitchFamily="2" charset="0"/>
                <a:cs typeface="Arial-SGK-TV" pitchFamily="2" charset="0"/>
              </a:rPr>
              <a:t>Tìm phòng học giúp bạn.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="" xmlns:a16="http://schemas.microsoft.com/office/drawing/2014/main" id="{C6EB6C4C-D7D4-4E12-952F-67E250EDF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35636" y="2016382"/>
            <a:ext cx="1799916" cy="1821161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3B3F4387-3367-44E7-B23D-E3C9D028E0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887936" y="5038693"/>
            <a:ext cx="1853077" cy="1718465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5346833A-01E6-4B47-81DE-789FC3BA95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54593" y="2223949"/>
            <a:ext cx="1402904" cy="164724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5D9F90CC-44F3-4175-842D-A1B0818B31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7390" y="1843809"/>
            <a:ext cx="2682313" cy="2991428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DAEB6C6E-011C-482A-911D-612B7FAB11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861452" y="4057264"/>
            <a:ext cx="1382199" cy="1555944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A722313-4F30-4940-904B-379D8E96F8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79253" y="3434060"/>
            <a:ext cx="1382485" cy="154180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E4BC6F3B-D521-46FD-B173-F9B3C83CB0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9522" y="3837543"/>
            <a:ext cx="2682316" cy="2991429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="" xmlns:a16="http://schemas.microsoft.com/office/drawing/2014/main" id="{CDE76305-82B6-47F3-A4BC-2A3A131030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01184" y="4692601"/>
            <a:ext cx="1701975" cy="21363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715143"/>
      </p:ext>
    </p:extLst>
  </p:cSld>
  <p:clrMapOvr>
    <a:masterClrMapping/>
  </p:clrMapOvr>
  <p:transition spd="slow" advTm="510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86892 -0.0237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5" y="-12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86094 0.12716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63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92691 0.0713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37" y="354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0.90712 -0.14537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47" y="-728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45679E-6 L 0.41493 0.01512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74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41649 -0.01018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5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840" objId="16"/>
        <p14:triggerEvt type="onClick" time="17201" objId="18"/>
        <p14:triggerEvt type="onClick" time="33431" objId="1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ố trang">
            <a:extLst>
              <a:ext uri="{FF2B5EF4-FFF2-40B4-BE49-F238E27FC236}">
                <a16:creationId xmlns="" xmlns:a16="http://schemas.microsoft.com/office/drawing/2014/main" id="{EF8F21E2-8095-4990-8C99-7F137FE4B46F}"/>
              </a:ext>
            </a:extLst>
          </p:cNvPr>
          <p:cNvSpPr txBox="1"/>
          <p:nvPr/>
        </p:nvSpPr>
        <p:spPr>
          <a:xfrm>
            <a:off x="80164" y="6098637"/>
            <a:ext cx="72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4" name="Hoạt động thực tế">
            <a:extLst>
              <a:ext uri="{FF2B5EF4-FFF2-40B4-BE49-F238E27FC236}">
                <a16:creationId xmlns="" xmlns:a16="http://schemas.microsoft.com/office/drawing/2014/main" id="{9F1065D3-76BC-4A6B-9ECB-DE1D5822E8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5884" y="806185"/>
            <a:ext cx="1437072" cy="1149659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421F4EBF-CA75-4AF6-AEA1-7256C9CFBC71}"/>
              </a:ext>
            </a:extLst>
          </p:cNvPr>
          <p:cNvSpPr txBox="1"/>
          <p:nvPr/>
        </p:nvSpPr>
        <p:spPr>
          <a:xfrm>
            <a:off x="1959197" y="903813"/>
            <a:ext cx="9575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SGK-TV" pitchFamily="2" charset="0"/>
                <a:cs typeface="Arial-SGK-TV" pitchFamily="2" charset="0"/>
              </a:rPr>
              <a:t>  Cùng người thân chơi </a:t>
            </a:r>
            <a:r>
              <a:rPr lang="en-US" sz="2800" i="1">
                <a:latin typeface="Arial-SGK-TV" pitchFamily="2" charset="0"/>
                <a:cs typeface="Arial-SGK-TV" pitchFamily="2" charset="0"/>
              </a:rPr>
              <a:t>trốn tìm </a:t>
            </a:r>
            <a:r>
              <a:rPr lang="en-US" sz="2800">
                <a:latin typeface="Arial-SGK-TV" pitchFamily="2" charset="0"/>
                <a:cs typeface="Arial-SGK-TV" pitchFamily="2" charset="0"/>
              </a:rPr>
              <a:t>để tập đếm: “Năm, mười,</a:t>
            </a:r>
          </a:p>
          <a:p>
            <a:pPr algn="just"/>
            <a:r>
              <a:rPr lang="en-US" sz="2800">
                <a:latin typeface="Arial-SGK-TV" pitchFamily="2" charset="0"/>
                <a:cs typeface="Arial-SGK-TV" pitchFamily="2" charset="0"/>
              </a:rPr>
              <a:t>mười lăm, hai mươi,…, một trăm.”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A2558A4-FE08-4B26-8C53-50A2F0E795A4}"/>
              </a:ext>
            </a:extLst>
          </p:cNvPr>
          <p:cNvGrpSpPr/>
          <p:nvPr/>
        </p:nvGrpSpPr>
        <p:grpSpPr>
          <a:xfrm>
            <a:off x="2623929" y="1888697"/>
            <a:ext cx="7608875" cy="4763936"/>
            <a:chOff x="1967947" y="1416523"/>
            <a:chExt cx="5706656" cy="374696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E21BBCE-807B-4418-8E60-E6748AC4A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913" t="10330"/>
            <a:stretch/>
          </p:blipFill>
          <p:spPr>
            <a:xfrm>
              <a:off x="1967947" y="1416523"/>
              <a:ext cx="5706656" cy="37469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20685C2-B984-4244-9E42-1F56785E372A}"/>
                </a:ext>
              </a:extLst>
            </p:cNvPr>
            <p:cNvSpPr/>
            <p:nvPr/>
          </p:nvSpPr>
          <p:spPr>
            <a:xfrm>
              <a:off x="1967947" y="1416523"/>
              <a:ext cx="1749287" cy="4619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4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7">
        <p14:reveal/>
      </p:transition>
    </mc:Choice>
    <mc:Fallback xmlns="">
      <p:transition spd="slow" advTm="24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2" y="-26317"/>
            <a:ext cx="12188239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7" cstate="print"/>
          <a:srcRect l="30313"/>
          <a:stretch>
            <a:fillRect/>
          </a:stretch>
        </p:blipFill>
        <p:spPr bwMode="auto">
          <a:xfrm>
            <a:off x="3696475" y="21674"/>
            <a:ext cx="8493645" cy="686223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0690" y="1958250"/>
            <a:ext cx="105849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8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7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3">
        <p:random/>
      </p:transition>
    </mc:Choice>
    <mc:Fallback xmlns="">
      <p:transition spd="slow" advTm="93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2" y="-26317"/>
            <a:ext cx="12188239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7" cstate="print"/>
          <a:srcRect l="30313"/>
          <a:stretch>
            <a:fillRect/>
          </a:stretch>
        </p:blipFill>
        <p:spPr bwMode="auto">
          <a:xfrm>
            <a:off x="3696475" y="21674"/>
            <a:ext cx="8493645" cy="686223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972253" y="1958250"/>
            <a:ext cx="59218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6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3">
        <p:random/>
      </p:transition>
    </mc:Choice>
    <mc:Fallback xmlns="">
      <p:transition spd="slow" advTm="1206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356D9DA3-1FD5-45C1-8784-6B87CBDAB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" y="-8023"/>
            <a:ext cx="1199924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AEC9CC2-44C3-4C82-BE17-679939302196}"/>
              </a:ext>
            </a:extLst>
          </p:cNvPr>
          <p:cNvGrpSpPr/>
          <p:nvPr/>
        </p:nvGrpSpPr>
        <p:grpSpPr>
          <a:xfrm>
            <a:off x="2655537" y="4495801"/>
            <a:ext cx="1560847" cy="2362199"/>
            <a:chOff x="3341581" y="4200525"/>
            <a:chExt cx="1560846" cy="2657475"/>
          </a:xfrm>
        </p:grpSpPr>
        <p:pic>
          <p:nvPicPr>
            <p:cNvPr id="7" name="Picture 4">
              <a:extLst>
                <a:ext uri="{FF2B5EF4-FFF2-40B4-BE49-F238E27FC236}">
                  <a16:creationId xmlns="" xmlns:a16="http://schemas.microsoft.com/office/drawing/2014/main" id="{4CA6EF7B-553D-40D1-AF06-9E7B9CCA51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Flowchart: Connector 7">
              <a:extLst>
                <a:ext uri="{FF2B5EF4-FFF2-40B4-BE49-F238E27FC236}">
                  <a16:creationId xmlns="" xmlns:a16="http://schemas.microsoft.com/office/drawing/2014/main" id="{0236A7B4-789D-4EC0-9FF3-0CAE774D9F1A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C207574-3F11-4A3A-B8EA-2E245D879879}"/>
              </a:ext>
            </a:extLst>
          </p:cNvPr>
          <p:cNvGrpSpPr/>
          <p:nvPr/>
        </p:nvGrpSpPr>
        <p:grpSpPr>
          <a:xfrm>
            <a:off x="4766209" y="4495802"/>
            <a:ext cx="1560847" cy="2386263"/>
            <a:chOff x="3341581" y="4200525"/>
            <a:chExt cx="1560846" cy="2657475"/>
          </a:xfrm>
        </p:grpSpPr>
        <p:pic>
          <p:nvPicPr>
            <p:cNvPr id="10" name="Picture 4">
              <a:extLst>
                <a:ext uri="{FF2B5EF4-FFF2-40B4-BE49-F238E27FC236}">
                  <a16:creationId xmlns="" xmlns:a16="http://schemas.microsoft.com/office/drawing/2014/main" id="{7E77455F-725A-439B-83BF-6824E56C05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416CD397-676E-472F-8CAF-2BBB6A4E6253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77CC07E-EEF4-4D5D-9DC3-DD63E96836F6}"/>
              </a:ext>
            </a:extLst>
          </p:cNvPr>
          <p:cNvGrpSpPr/>
          <p:nvPr/>
        </p:nvGrpSpPr>
        <p:grpSpPr>
          <a:xfrm>
            <a:off x="6802343" y="4495801"/>
            <a:ext cx="1560847" cy="2414337"/>
            <a:chOff x="3341581" y="4200525"/>
            <a:chExt cx="1560846" cy="2657475"/>
          </a:xfrm>
        </p:grpSpPr>
        <p:pic>
          <p:nvPicPr>
            <p:cNvPr id="13" name="Picture 4">
              <a:extLst>
                <a:ext uri="{FF2B5EF4-FFF2-40B4-BE49-F238E27FC236}">
                  <a16:creationId xmlns="" xmlns:a16="http://schemas.microsoft.com/office/drawing/2014/main" id="{8F8C610D-A904-4C47-BC7D-8F6461121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>
              <a:extLst>
                <a:ext uri="{FF2B5EF4-FFF2-40B4-BE49-F238E27FC236}">
                  <a16:creationId xmlns="" xmlns:a16="http://schemas.microsoft.com/office/drawing/2014/main" id="{FC2FF42B-9CF6-4B60-B72F-CDFBD71973F7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89947A-89AC-4424-813C-52730A537B9D}"/>
              </a:ext>
            </a:extLst>
          </p:cNvPr>
          <p:cNvGrpSpPr/>
          <p:nvPr/>
        </p:nvGrpSpPr>
        <p:grpSpPr>
          <a:xfrm>
            <a:off x="8799490" y="4495802"/>
            <a:ext cx="1716111" cy="2354175"/>
            <a:chOff x="3341581" y="4200525"/>
            <a:chExt cx="1560846" cy="2657475"/>
          </a:xfrm>
        </p:grpSpPr>
        <p:pic>
          <p:nvPicPr>
            <p:cNvPr id="16" name="Picture 4">
              <a:extLst>
                <a:ext uri="{FF2B5EF4-FFF2-40B4-BE49-F238E27FC236}">
                  <a16:creationId xmlns="" xmlns:a16="http://schemas.microsoft.com/office/drawing/2014/main" id="{8403866E-6167-4F0D-8CF6-11753AF185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Flowchart: Connector 16">
              <a:extLst>
                <a:ext uri="{FF2B5EF4-FFF2-40B4-BE49-F238E27FC236}">
                  <a16:creationId xmlns="" xmlns:a16="http://schemas.microsoft.com/office/drawing/2014/main" id="{A7EBD5DE-A602-4248-85B5-6DDCBD5ED1C0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499227B3-10DF-41BB-B2AA-F6552C09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851" y="344135"/>
            <a:ext cx="5859564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34AA4B5-856D-4601-8773-E52050E8E3BF}"/>
              </a:ext>
            </a:extLst>
          </p:cNvPr>
          <p:cNvGrpSpPr/>
          <p:nvPr/>
        </p:nvGrpSpPr>
        <p:grpSpPr>
          <a:xfrm flipH="1">
            <a:off x="4060194" y="3048000"/>
            <a:ext cx="1958273" cy="2049995"/>
            <a:chOff x="1600201" y="3146678"/>
            <a:chExt cx="2743200" cy="2139696"/>
          </a:xfrm>
        </p:grpSpPr>
        <p:pic>
          <p:nvPicPr>
            <p:cNvPr id="20" name="Picture 3">
              <a:extLst>
                <a:ext uri="{FF2B5EF4-FFF2-40B4-BE49-F238E27FC236}">
                  <a16:creationId xmlns="" xmlns:a16="http://schemas.microsoft.com/office/drawing/2014/main" id="{BEFE11F0-173B-4ADC-B3CF-18778F5D3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B2FBEA-55E2-4790-B14E-E38F6AEEC0C5}"/>
                </a:ext>
              </a:extLst>
            </p:cNvPr>
            <p:cNvSpPr txBox="1"/>
            <p:nvPr/>
          </p:nvSpPr>
          <p:spPr>
            <a:xfrm rot="1026103">
              <a:off x="1657562" y="3975595"/>
              <a:ext cx="1751677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 descr="C:\Users\ADMIN\Desktop\Tai nguyen thiet ke tro choi\Angry birds epic birds\1505573783630 (2).png">
            <a:extLst>
              <a:ext uri="{FF2B5EF4-FFF2-40B4-BE49-F238E27FC236}">
                <a16:creationId xmlns="" xmlns:a16="http://schemas.microsoft.com/office/drawing/2014/main" id="{1968FE49-4D20-48F1-9A37-83AD63DC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8431"/>
            <a:ext cx="2486567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"/>
    </mc:Choice>
    <mc:Fallback xmlns="">
      <p:transition spd="slow" advTm="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356D9DA3-1FD5-45C1-8784-6B87CBDAB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" y="0"/>
            <a:ext cx="11999241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9034A7-5029-47B3-A6AD-0F6651F2D1F0}"/>
              </a:ext>
            </a:extLst>
          </p:cNvPr>
          <p:cNvGrpSpPr/>
          <p:nvPr/>
        </p:nvGrpSpPr>
        <p:grpSpPr>
          <a:xfrm>
            <a:off x="2768125" y="4523875"/>
            <a:ext cx="1560847" cy="2386263"/>
            <a:chOff x="3341581" y="4200525"/>
            <a:chExt cx="1560846" cy="2657475"/>
          </a:xfrm>
        </p:grpSpPr>
        <p:pic>
          <p:nvPicPr>
            <p:cNvPr id="4" name="Picture 4">
              <a:extLst>
                <a:ext uri="{FF2B5EF4-FFF2-40B4-BE49-F238E27FC236}">
                  <a16:creationId xmlns="" xmlns:a16="http://schemas.microsoft.com/office/drawing/2014/main" id="{7728016F-4CC5-4EDD-A8AE-8EE2A5505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>
              <a:extLst>
                <a:ext uri="{FF2B5EF4-FFF2-40B4-BE49-F238E27FC236}">
                  <a16:creationId xmlns="" xmlns:a16="http://schemas.microsoft.com/office/drawing/2014/main" id="{C5037944-E457-48BF-9ADD-F724DE01C485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259D719-67E1-4075-AE84-BACB8C27B16C}"/>
              </a:ext>
            </a:extLst>
          </p:cNvPr>
          <p:cNvGrpSpPr/>
          <p:nvPr/>
        </p:nvGrpSpPr>
        <p:grpSpPr>
          <a:xfrm>
            <a:off x="5847507" y="4495801"/>
            <a:ext cx="1560847" cy="2414337"/>
            <a:chOff x="3341581" y="4200525"/>
            <a:chExt cx="1560846" cy="2657475"/>
          </a:xfrm>
        </p:grpSpPr>
        <p:pic>
          <p:nvPicPr>
            <p:cNvPr id="8" name="Picture 4">
              <a:extLst>
                <a:ext uri="{FF2B5EF4-FFF2-40B4-BE49-F238E27FC236}">
                  <a16:creationId xmlns="" xmlns:a16="http://schemas.microsoft.com/office/drawing/2014/main" id="{0525B2FD-A119-4FDE-BC64-A6DA479199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lowchart: Connector 8">
              <a:extLst>
                <a:ext uri="{FF2B5EF4-FFF2-40B4-BE49-F238E27FC236}">
                  <a16:creationId xmlns="" xmlns:a16="http://schemas.microsoft.com/office/drawing/2014/main" id="{3701696B-B64D-4B6D-B5D1-4F66D3D4ED86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D695363-146D-47CB-9DF7-266ED6250D39}"/>
              </a:ext>
            </a:extLst>
          </p:cNvPr>
          <p:cNvGrpSpPr/>
          <p:nvPr/>
        </p:nvGrpSpPr>
        <p:grpSpPr>
          <a:xfrm>
            <a:off x="8565821" y="4495801"/>
            <a:ext cx="1716111" cy="2354175"/>
            <a:chOff x="3341581" y="4200525"/>
            <a:chExt cx="1560846" cy="2657475"/>
          </a:xfrm>
        </p:grpSpPr>
        <p:pic>
          <p:nvPicPr>
            <p:cNvPr id="11" name="Picture 4">
              <a:extLst>
                <a:ext uri="{FF2B5EF4-FFF2-40B4-BE49-F238E27FC236}">
                  <a16:creationId xmlns="" xmlns:a16="http://schemas.microsoft.com/office/drawing/2014/main" id="{BC3D59B8-F468-4DCA-A3D7-48FC00418B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lowchart: Connector 11">
              <a:extLst>
                <a:ext uri="{FF2B5EF4-FFF2-40B4-BE49-F238E27FC236}">
                  <a16:creationId xmlns="" xmlns:a16="http://schemas.microsoft.com/office/drawing/2014/main" id="{CBD74C5A-7C47-40BB-A6E6-852175A84E86}"/>
                </a:ext>
              </a:extLst>
            </p:cNvPr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871A108-2698-48CE-A010-954E909987B8}"/>
              </a:ext>
            </a:extLst>
          </p:cNvPr>
          <p:cNvGrpSpPr/>
          <p:nvPr/>
        </p:nvGrpSpPr>
        <p:grpSpPr>
          <a:xfrm flipH="1">
            <a:off x="2146021" y="697171"/>
            <a:ext cx="1958273" cy="2049995"/>
            <a:chOff x="1600201" y="3146678"/>
            <a:chExt cx="2743200" cy="2139696"/>
          </a:xfrm>
        </p:grpSpPr>
        <p:pic>
          <p:nvPicPr>
            <p:cNvPr id="14" name="Picture 3">
              <a:extLst>
                <a:ext uri="{FF2B5EF4-FFF2-40B4-BE49-F238E27FC236}">
                  <a16:creationId xmlns="" xmlns:a16="http://schemas.microsoft.com/office/drawing/2014/main" id="{CDF50BE0-2614-48DF-A797-FE03232D6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99ED7F9-D6BC-46DB-8411-94F54D9A5D48}"/>
                </a:ext>
              </a:extLst>
            </p:cNvPr>
            <p:cNvSpPr txBox="1"/>
            <p:nvPr/>
          </p:nvSpPr>
          <p:spPr>
            <a:xfrm rot="1026103">
              <a:off x="1657562" y="3975595"/>
              <a:ext cx="1751677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23....23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DF59755-D3F1-400D-BF28-4F8195BD226B}"/>
              </a:ext>
            </a:extLst>
          </p:cNvPr>
          <p:cNvGrpSpPr/>
          <p:nvPr/>
        </p:nvGrpSpPr>
        <p:grpSpPr>
          <a:xfrm flipH="1">
            <a:off x="4844070" y="542168"/>
            <a:ext cx="1958273" cy="2049995"/>
            <a:chOff x="1600201" y="3146678"/>
            <a:chExt cx="2743200" cy="2139696"/>
          </a:xfrm>
        </p:grpSpPr>
        <p:pic>
          <p:nvPicPr>
            <p:cNvPr id="17" name="Picture 3">
              <a:extLst>
                <a:ext uri="{FF2B5EF4-FFF2-40B4-BE49-F238E27FC236}">
                  <a16:creationId xmlns="" xmlns:a16="http://schemas.microsoft.com/office/drawing/2014/main" id="{55660335-17F4-453C-88EB-DDDF01091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C6618E5-C001-43BD-93BC-8809631D1512}"/>
                </a:ext>
              </a:extLst>
            </p:cNvPr>
            <p:cNvSpPr txBox="1"/>
            <p:nvPr/>
          </p:nvSpPr>
          <p:spPr>
            <a:xfrm rot="1026103">
              <a:off x="1657562" y="3975595"/>
              <a:ext cx="1751677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61 ... 18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84D2EA6-0008-44B5-A1E2-F3933BE7B090}"/>
              </a:ext>
            </a:extLst>
          </p:cNvPr>
          <p:cNvGrpSpPr/>
          <p:nvPr/>
        </p:nvGrpSpPr>
        <p:grpSpPr>
          <a:xfrm flipH="1">
            <a:off x="8065542" y="542168"/>
            <a:ext cx="1958273" cy="2049995"/>
            <a:chOff x="1600201" y="3146678"/>
            <a:chExt cx="2743200" cy="2139696"/>
          </a:xfrm>
        </p:grpSpPr>
        <p:pic>
          <p:nvPicPr>
            <p:cNvPr id="20" name="Picture 3">
              <a:extLst>
                <a:ext uri="{FF2B5EF4-FFF2-40B4-BE49-F238E27FC236}">
                  <a16:creationId xmlns="" xmlns:a16="http://schemas.microsoft.com/office/drawing/2014/main" id="{78859F89-F0AC-41C2-8EF1-3FBE8DF71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D46C295-7937-4B77-A706-E0C70CC0EF04}"/>
                </a:ext>
              </a:extLst>
            </p:cNvPr>
            <p:cNvSpPr txBox="1"/>
            <p:nvPr/>
          </p:nvSpPr>
          <p:spPr>
            <a:xfrm rot="1026103">
              <a:off x="1657562" y="3975595"/>
              <a:ext cx="1751677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33....54</a:t>
              </a:r>
            </a:p>
          </p:txBody>
        </p:sp>
      </p:grp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1"/>
    </mc:Choice>
    <mc:Fallback xmlns="">
      <p:transition spd="slow" advTm="5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6217" objId="13"/>
        <p14:triggerEvt type="onClick" time="38445" objId="16"/>
        <p14:triggerEvt type="onClick" time="42631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4A9A0C-B162-4AD5-A8D9-7A506F394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" y="0"/>
            <a:ext cx="12079331" cy="68580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1"/>
    </mc:Choice>
    <mc:Fallback xmlns="">
      <p:transition spd="slow" advTm="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tập 1">
            <a:extLst>
              <a:ext uri="{FF2B5EF4-FFF2-40B4-BE49-F238E27FC236}">
                <a16:creationId xmlns="" xmlns:a16="http://schemas.microsoft.com/office/drawing/2014/main" id="{80152B4D-6154-4CFA-937A-5F151E62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4933" y="841231"/>
            <a:ext cx="785808" cy="785808"/>
          </a:xfrm>
          <a:prstGeom prst="rect">
            <a:avLst/>
          </a:prstGeom>
        </p:spPr>
      </p:pic>
      <p:sp>
        <p:nvSpPr>
          <p:cNvPr id="4" name="Số ?">
            <a:extLst>
              <a:ext uri="{FF2B5EF4-FFF2-40B4-BE49-F238E27FC236}">
                <a16:creationId xmlns="" xmlns:a16="http://schemas.microsoft.com/office/drawing/2014/main" id="{A90033AF-0C7D-4CD9-970A-7EF2A33FF3FA}"/>
              </a:ext>
            </a:extLst>
          </p:cNvPr>
          <p:cNvSpPr txBox="1"/>
          <p:nvPr/>
        </p:nvSpPr>
        <p:spPr>
          <a:xfrm>
            <a:off x="1139273" y="957136"/>
            <a:ext cx="119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115" name="Đáp án 1">
            <a:extLst>
              <a:ext uri="{FF2B5EF4-FFF2-40B4-BE49-F238E27FC236}">
                <a16:creationId xmlns="" xmlns:a16="http://schemas.microsoft.com/office/drawing/2014/main" id="{08955772-5912-4E87-A42C-E563AD3CEE6B}"/>
              </a:ext>
            </a:extLst>
          </p:cNvPr>
          <p:cNvSpPr txBox="1"/>
          <p:nvPr/>
        </p:nvSpPr>
        <p:spPr>
          <a:xfrm>
            <a:off x="218952" y="1764946"/>
            <a:ext cx="834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21, 22, 23,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28,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Connector 1">
            <a:extLst>
              <a:ext uri="{FF2B5EF4-FFF2-40B4-BE49-F238E27FC236}">
                <a16:creationId xmlns="" xmlns:a16="http://schemas.microsoft.com/office/drawing/2014/main" id="{673D3257-1F69-4B08-B0E4-137F9DCD7BD1}"/>
              </a:ext>
            </a:extLst>
          </p:cNvPr>
          <p:cNvCxnSpPr>
            <a:cxnSpLocks/>
          </p:cNvCxnSpPr>
          <p:nvPr/>
        </p:nvCxnSpPr>
        <p:spPr>
          <a:xfrm flipV="1">
            <a:off x="716280" y="3143913"/>
            <a:ext cx="10878768" cy="376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">
            <a:extLst>
              <a:ext uri="{FF2B5EF4-FFF2-40B4-BE49-F238E27FC236}">
                <a16:creationId xmlns="" xmlns:a16="http://schemas.microsoft.com/office/drawing/2014/main" id="{D4AAE061-BC72-4832-B319-05A29AECEA43}"/>
              </a:ext>
            </a:extLst>
          </p:cNvPr>
          <p:cNvCxnSpPr>
            <a:cxnSpLocks/>
          </p:cNvCxnSpPr>
          <p:nvPr/>
        </p:nvCxnSpPr>
        <p:spPr>
          <a:xfrm flipV="1">
            <a:off x="716280" y="5357558"/>
            <a:ext cx="11026541" cy="381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7276B2C5-250B-4BBE-99BF-429C8FBD2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0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0C1CA49C-0F9C-4157-8D4B-B20812CD4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519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7EC2075B-0B2C-425E-A73A-4130A1489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6278" y="2681236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710DC9D2-ACDE-4881-935D-563E8EBFF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0057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EAB25164-7A00-4A37-B305-688069CEC2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3836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="" xmlns:a16="http://schemas.microsoft.com/office/drawing/2014/main" id="{A912571F-C371-4F06-B722-152E4F2486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1393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7">
            <a:extLst>
              <a:ext uri="{FF2B5EF4-FFF2-40B4-BE49-F238E27FC236}">
                <a16:creationId xmlns="" xmlns:a16="http://schemas.microsoft.com/office/drawing/2014/main" id="{FC6DA460-BD65-4ED6-9F99-981A318DF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05172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8">
            <a:extLst>
              <a:ext uri="{FF2B5EF4-FFF2-40B4-BE49-F238E27FC236}">
                <a16:creationId xmlns="" xmlns:a16="http://schemas.microsoft.com/office/drawing/2014/main" id="{A24A9EF1-9921-4621-AE8C-EC8D0346E1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8949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>
            <a:extLst>
              <a:ext uri="{FF2B5EF4-FFF2-40B4-BE49-F238E27FC236}">
                <a16:creationId xmlns="" xmlns:a16="http://schemas.microsoft.com/office/drawing/2014/main" id="{BD2A3E49-4DC6-468C-81B6-F3CDBAE2AE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2728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10">
            <a:extLst>
              <a:ext uri="{FF2B5EF4-FFF2-40B4-BE49-F238E27FC236}">
                <a16:creationId xmlns="" xmlns:a16="http://schemas.microsoft.com/office/drawing/2014/main" id="{B568ECC7-DB0E-4D39-8E7F-DC6D336E13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7615" y="2638499"/>
            <a:ext cx="1048512" cy="1048512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1">
            <a:extLst>
              <a:ext uri="{FF2B5EF4-FFF2-40B4-BE49-F238E27FC236}">
                <a16:creationId xmlns="" xmlns:a16="http://schemas.microsoft.com/office/drawing/2014/main" id="{30A83379-1C1C-4525-8C37-597437EE3E06}"/>
              </a:ext>
            </a:extLst>
          </p:cNvPr>
          <p:cNvSpPr txBox="1"/>
          <p:nvPr/>
        </p:nvSpPr>
        <p:spPr>
          <a:xfrm>
            <a:off x="3854725" y="2823231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24</a:t>
            </a:r>
          </a:p>
        </p:txBody>
      </p:sp>
      <p:sp>
        <p:nvSpPr>
          <p:cNvPr id="79" name="TextBox 2">
            <a:extLst>
              <a:ext uri="{FF2B5EF4-FFF2-40B4-BE49-F238E27FC236}">
                <a16:creationId xmlns="" xmlns:a16="http://schemas.microsoft.com/office/drawing/2014/main" id="{30730919-B887-4A01-9A28-5AF03C4C2033}"/>
              </a:ext>
            </a:extLst>
          </p:cNvPr>
          <p:cNvSpPr txBox="1"/>
          <p:nvPr/>
        </p:nvSpPr>
        <p:spPr>
          <a:xfrm>
            <a:off x="5078504" y="2823231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25</a:t>
            </a:r>
          </a:p>
        </p:txBody>
      </p:sp>
      <p:sp>
        <p:nvSpPr>
          <p:cNvPr id="82" name="TextBox 3">
            <a:extLst>
              <a:ext uri="{FF2B5EF4-FFF2-40B4-BE49-F238E27FC236}">
                <a16:creationId xmlns="" xmlns:a16="http://schemas.microsoft.com/office/drawing/2014/main" id="{49462085-2852-440C-BB64-E30BF064AC35}"/>
              </a:ext>
            </a:extLst>
          </p:cNvPr>
          <p:cNvSpPr txBox="1"/>
          <p:nvPr/>
        </p:nvSpPr>
        <p:spPr>
          <a:xfrm>
            <a:off x="6302283" y="2823231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26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="" xmlns:a16="http://schemas.microsoft.com/office/drawing/2014/main" id="{AF5981DF-F94D-451D-924C-9BE46401C0AA}"/>
              </a:ext>
            </a:extLst>
          </p:cNvPr>
          <p:cNvSpPr txBox="1"/>
          <p:nvPr/>
        </p:nvSpPr>
        <p:spPr>
          <a:xfrm>
            <a:off x="7526061" y="2823231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27</a:t>
            </a:r>
          </a:p>
        </p:txBody>
      </p:sp>
      <p:sp>
        <p:nvSpPr>
          <p:cNvPr id="85" name="TextBox 5">
            <a:extLst>
              <a:ext uri="{FF2B5EF4-FFF2-40B4-BE49-F238E27FC236}">
                <a16:creationId xmlns="" xmlns:a16="http://schemas.microsoft.com/office/drawing/2014/main" id="{F0661C2C-CF4D-458F-9960-609785F2A81F}"/>
              </a:ext>
            </a:extLst>
          </p:cNvPr>
          <p:cNvSpPr txBox="1"/>
          <p:nvPr/>
        </p:nvSpPr>
        <p:spPr>
          <a:xfrm>
            <a:off x="9973619" y="2823231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29</a:t>
            </a:r>
          </a:p>
        </p:txBody>
      </p:sp>
      <p:sp>
        <p:nvSpPr>
          <p:cNvPr id="86" name="TextBox 6">
            <a:extLst>
              <a:ext uri="{FF2B5EF4-FFF2-40B4-BE49-F238E27FC236}">
                <a16:creationId xmlns="" xmlns:a16="http://schemas.microsoft.com/office/drawing/2014/main" id="{BA952734-F797-413A-86FF-FE56996827F9}"/>
              </a:ext>
            </a:extLst>
          </p:cNvPr>
          <p:cNvSpPr txBox="1"/>
          <p:nvPr/>
        </p:nvSpPr>
        <p:spPr>
          <a:xfrm>
            <a:off x="11197397" y="2823231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30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="" xmlns:a16="http://schemas.microsoft.com/office/drawing/2014/main" id="{FB589C10-ECE5-4454-8510-F948821071F5}"/>
              </a:ext>
            </a:extLst>
          </p:cNvPr>
          <p:cNvGrpSpPr/>
          <p:nvPr/>
        </p:nvGrpSpPr>
        <p:grpSpPr>
          <a:xfrm>
            <a:off x="3727210" y="2673850"/>
            <a:ext cx="968319" cy="976949"/>
            <a:chOff x="2811805" y="1754076"/>
            <a:chExt cx="726239" cy="732712"/>
          </a:xfrm>
        </p:grpSpPr>
        <p:sp>
          <p:nvSpPr>
            <p:cNvPr id="93" name="Rectangle 1">
              <a:extLst>
                <a:ext uri="{FF2B5EF4-FFF2-40B4-BE49-F238E27FC236}">
                  <a16:creationId xmlns="" xmlns:a16="http://schemas.microsoft.com/office/drawing/2014/main" id="{0D929CB9-7433-446F-AADF-16D66FD76961}"/>
                </a:ext>
              </a:extLst>
            </p:cNvPr>
            <p:cNvSpPr/>
            <p:nvPr/>
          </p:nvSpPr>
          <p:spPr>
            <a:xfrm>
              <a:off x="2811805" y="1754076"/>
              <a:ext cx="726239" cy="732712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6" name="Dấu hỏi 1">
              <a:extLst>
                <a:ext uri="{FF2B5EF4-FFF2-40B4-BE49-F238E27FC236}">
                  <a16:creationId xmlns="" xmlns:a16="http://schemas.microsoft.com/office/drawing/2014/main" id="{8CB82571-928B-4CB3-9893-8B1CDC103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07523" y="1955055"/>
              <a:ext cx="536425" cy="380443"/>
            </a:xfrm>
            <a:prstGeom prst="rect">
              <a:avLst/>
            </a:prstGeom>
          </p:spPr>
        </p:pic>
      </p:grpSp>
      <p:grpSp>
        <p:nvGrpSpPr>
          <p:cNvPr id="45" name="Group 2">
            <a:extLst>
              <a:ext uri="{FF2B5EF4-FFF2-40B4-BE49-F238E27FC236}">
                <a16:creationId xmlns="" xmlns:a16="http://schemas.microsoft.com/office/drawing/2014/main" id="{936D8812-3E4C-4FE0-A741-E7C2400717CA}"/>
              </a:ext>
            </a:extLst>
          </p:cNvPr>
          <p:cNvGrpSpPr/>
          <p:nvPr/>
        </p:nvGrpSpPr>
        <p:grpSpPr>
          <a:xfrm>
            <a:off x="4974286" y="2673932"/>
            <a:ext cx="968319" cy="976949"/>
            <a:chOff x="3730714" y="1753989"/>
            <a:chExt cx="726239" cy="732712"/>
          </a:xfrm>
        </p:grpSpPr>
        <p:sp>
          <p:nvSpPr>
            <p:cNvPr id="94" name="Rectangle 2">
              <a:extLst>
                <a:ext uri="{FF2B5EF4-FFF2-40B4-BE49-F238E27FC236}">
                  <a16:creationId xmlns="" xmlns:a16="http://schemas.microsoft.com/office/drawing/2014/main" id="{7AEAE34D-2BD4-441A-B78E-725F1E756732}"/>
                </a:ext>
              </a:extLst>
            </p:cNvPr>
            <p:cNvSpPr/>
            <p:nvPr/>
          </p:nvSpPr>
          <p:spPr>
            <a:xfrm>
              <a:off x="3730714" y="1753989"/>
              <a:ext cx="726239" cy="732712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7" name="Dấu hỏi 2">
              <a:extLst>
                <a:ext uri="{FF2B5EF4-FFF2-40B4-BE49-F238E27FC236}">
                  <a16:creationId xmlns="" xmlns:a16="http://schemas.microsoft.com/office/drawing/2014/main" id="{64E586D9-304E-4E5A-8445-2112E446B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25621" y="1956682"/>
              <a:ext cx="536425" cy="380443"/>
            </a:xfrm>
            <a:prstGeom prst="rect">
              <a:avLst/>
            </a:prstGeom>
          </p:spPr>
        </p:pic>
      </p:grpSp>
      <p:grpSp>
        <p:nvGrpSpPr>
          <p:cNvPr id="47" name="Group 3">
            <a:extLst>
              <a:ext uri="{FF2B5EF4-FFF2-40B4-BE49-F238E27FC236}">
                <a16:creationId xmlns="" xmlns:a16="http://schemas.microsoft.com/office/drawing/2014/main" id="{3D72E129-E7AB-41ED-9341-C0E9C6DAE204}"/>
              </a:ext>
            </a:extLst>
          </p:cNvPr>
          <p:cNvGrpSpPr/>
          <p:nvPr/>
        </p:nvGrpSpPr>
        <p:grpSpPr>
          <a:xfrm>
            <a:off x="6199498" y="2673816"/>
            <a:ext cx="968319" cy="976949"/>
            <a:chOff x="4649623" y="1753902"/>
            <a:chExt cx="726239" cy="732712"/>
          </a:xfrm>
        </p:grpSpPr>
        <p:sp>
          <p:nvSpPr>
            <p:cNvPr id="95" name="Rectangle 3">
              <a:extLst>
                <a:ext uri="{FF2B5EF4-FFF2-40B4-BE49-F238E27FC236}">
                  <a16:creationId xmlns="" xmlns:a16="http://schemas.microsoft.com/office/drawing/2014/main" id="{D1272469-BA36-4AAE-8AA8-BCB9520206FB}"/>
                </a:ext>
              </a:extLst>
            </p:cNvPr>
            <p:cNvSpPr/>
            <p:nvPr/>
          </p:nvSpPr>
          <p:spPr>
            <a:xfrm>
              <a:off x="4649623" y="1753902"/>
              <a:ext cx="726239" cy="732712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8" name="Dấu hỏi 3">
              <a:extLst>
                <a:ext uri="{FF2B5EF4-FFF2-40B4-BE49-F238E27FC236}">
                  <a16:creationId xmlns="" xmlns:a16="http://schemas.microsoft.com/office/drawing/2014/main" id="{ED552E5E-A387-4AAF-BCAD-3B526028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397B15C4-659B-4742-99E2-B442472E5F9C}"/>
              </a:ext>
            </a:extLst>
          </p:cNvPr>
          <p:cNvGrpSpPr/>
          <p:nvPr/>
        </p:nvGrpSpPr>
        <p:grpSpPr>
          <a:xfrm>
            <a:off x="7420738" y="2673700"/>
            <a:ext cx="968319" cy="976949"/>
            <a:chOff x="5565553" y="1753815"/>
            <a:chExt cx="726239" cy="732712"/>
          </a:xfrm>
        </p:grpSpPr>
        <p:sp>
          <p:nvSpPr>
            <p:cNvPr id="96" name="Rectangle 4">
              <a:extLst>
                <a:ext uri="{FF2B5EF4-FFF2-40B4-BE49-F238E27FC236}">
                  <a16:creationId xmlns="" xmlns:a16="http://schemas.microsoft.com/office/drawing/2014/main" id="{038DEB83-4692-4E8F-BA88-A0A4627292D0}"/>
                </a:ext>
              </a:extLst>
            </p:cNvPr>
            <p:cNvSpPr/>
            <p:nvPr/>
          </p:nvSpPr>
          <p:spPr>
            <a:xfrm>
              <a:off x="5565553" y="1753815"/>
              <a:ext cx="726239" cy="732712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9" name="Dấu hỏi 4">
              <a:extLst>
                <a:ext uri="{FF2B5EF4-FFF2-40B4-BE49-F238E27FC236}">
                  <a16:creationId xmlns="" xmlns:a16="http://schemas.microsoft.com/office/drawing/2014/main" id="{CFA87982-8DE7-4774-B5B9-B2D67E63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60460" y="1980408"/>
              <a:ext cx="536425" cy="380443"/>
            </a:xfrm>
            <a:prstGeom prst="rect">
              <a:avLst/>
            </a:prstGeom>
          </p:spPr>
        </p:pic>
      </p:grpSp>
      <p:grpSp>
        <p:nvGrpSpPr>
          <p:cNvPr id="51" name="Group 5">
            <a:extLst>
              <a:ext uri="{FF2B5EF4-FFF2-40B4-BE49-F238E27FC236}">
                <a16:creationId xmlns="" xmlns:a16="http://schemas.microsoft.com/office/drawing/2014/main" id="{663627A9-971B-4AAA-AD24-4A5B8348EB61}"/>
              </a:ext>
            </a:extLst>
          </p:cNvPr>
          <p:cNvGrpSpPr/>
          <p:nvPr/>
        </p:nvGrpSpPr>
        <p:grpSpPr>
          <a:xfrm>
            <a:off x="9871162" y="2673468"/>
            <a:ext cx="968319" cy="976949"/>
            <a:chOff x="7403371" y="1753641"/>
            <a:chExt cx="726239" cy="732712"/>
          </a:xfrm>
        </p:grpSpPr>
        <p:sp>
          <p:nvSpPr>
            <p:cNvPr id="98" name="Rectangle 5">
              <a:extLst>
                <a:ext uri="{FF2B5EF4-FFF2-40B4-BE49-F238E27FC236}">
                  <a16:creationId xmlns="" xmlns:a16="http://schemas.microsoft.com/office/drawing/2014/main" id="{F25B8F06-3D03-4ADF-90C7-8940A3B6F5EE}"/>
                </a:ext>
              </a:extLst>
            </p:cNvPr>
            <p:cNvSpPr/>
            <p:nvPr/>
          </p:nvSpPr>
          <p:spPr>
            <a:xfrm>
              <a:off x="7403371" y="1753641"/>
              <a:ext cx="726239" cy="732712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11" name="Dấu hỏi 5">
              <a:extLst>
                <a:ext uri="{FF2B5EF4-FFF2-40B4-BE49-F238E27FC236}">
                  <a16:creationId xmlns="" xmlns:a16="http://schemas.microsoft.com/office/drawing/2014/main" id="{8E6124BC-3CA3-4017-A571-0BB87B706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96692" y="2004134"/>
              <a:ext cx="536425" cy="380443"/>
            </a:xfrm>
            <a:prstGeom prst="rect">
              <a:avLst/>
            </a:prstGeom>
          </p:spPr>
        </p:pic>
      </p:grpSp>
      <p:grpSp>
        <p:nvGrpSpPr>
          <p:cNvPr id="53" name="Group 6">
            <a:extLst>
              <a:ext uri="{FF2B5EF4-FFF2-40B4-BE49-F238E27FC236}">
                <a16:creationId xmlns="" xmlns:a16="http://schemas.microsoft.com/office/drawing/2014/main" id="{85A6DDD8-08E6-4765-BFA2-9931BE9321D3}"/>
              </a:ext>
            </a:extLst>
          </p:cNvPr>
          <p:cNvGrpSpPr/>
          <p:nvPr/>
        </p:nvGrpSpPr>
        <p:grpSpPr>
          <a:xfrm>
            <a:off x="11092402" y="2673352"/>
            <a:ext cx="968319" cy="976949"/>
            <a:chOff x="8319301" y="1753554"/>
            <a:chExt cx="726239" cy="732712"/>
          </a:xfrm>
        </p:grpSpPr>
        <p:sp>
          <p:nvSpPr>
            <p:cNvPr id="99" name="Rectangle 6">
              <a:extLst>
                <a:ext uri="{FF2B5EF4-FFF2-40B4-BE49-F238E27FC236}">
                  <a16:creationId xmlns="" xmlns:a16="http://schemas.microsoft.com/office/drawing/2014/main" id="{CBBB8C21-174D-4B12-87B4-A4FC2A3F758C}"/>
                </a:ext>
              </a:extLst>
            </p:cNvPr>
            <p:cNvSpPr/>
            <p:nvPr/>
          </p:nvSpPr>
          <p:spPr>
            <a:xfrm>
              <a:off x="8319301" y="1753554"/>
              <a:ext cx="726239" cy="732712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12" name="Dấu hỏi 6">
              <a:extLst>
                <a:ext uri="{FF2B5EF4-FFF2-40B4-BE49-F238E27FC236}">
                  <a16:creationId xmlns="" xmlns:a16="http://schemas.microsoft.com/office/drawing/2014/main" id="{EE84533E-2946-4A32-B9F7-749A29608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414208" y="2015997"/>
              <a:ext cx="536425" cy="380443"/>
            </a:xfrm>
            <a:prstGeom prst="rect">
              <a:avLst/>
            </a:prstGeom>
          </p:spPr>
        </p:pic>
      </p:grpSp>
      <p:sp>
        <p:nvSpPr>
          <p:cNvPr id="186" name="Đáp án 2">
            <a:extLst>
              <a:ext uri="{FF2B5EF4-FFF2-40B4-BE49-F238E27FC236}">
                <a16:creationId xmlns="" xmlns:a16="http://schemas.microsoft.com/office/drawing/2014/main" id="{E5EF88FD-8239-4D59-9CCB-E42FD5C61973}"/>
              </a:ext>
            </a:extLst>
          </p:cNvPr>
          <p:cNvSpPr txBox="1"/>
          <p:nvPr/>
        </p:nvSpPr>
        <p:spPr>
          <a:xfrm>
            <a:off x="65024" y="4006877"/>
            <a:ext cx="1212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30, 32,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36,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46,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11">
            <a:extLst>
              <a:ext uri="{FF2B5EF4-FFF2-40B4-BE49-F238E27FC236}">
                <a16:creationId xmlns="" xmlns:a16="http://schemas.microsoft.com/office/drawing/2014/main" id="{4AAEE19F-4F73-40D3-A907-0329BB01B9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60" y="4852352"/>
            <a:ext cx="1048512" cy="1048512"/>
          </a:xfrm>
          <a:prstGeom prst="rect">
            <a:avLst/>
          </a:prstGeom>
        </p:spPr>
      </p:pic>
      <p:pic>
        <p:nvPicPr>
          <p:cNvPr id="119" name="Picture 12">
            <a:extLst>
              <a:ext uri="{FF2B5EF4-FFF2-40B4-BE49-F238E27FC236}">
                <a16:creationId xmlns="" xmlns:a16="http://schemas.microsoft.com/office/drawing/2014/main" id="{CF4FE540-BB99-4210-A6C6-4C82558072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8709" y="4852352"/>
            <a:ext cx="1048512" cy="1048512"/>
          </a:xfrm>
          <a:prstGeom prst="rect">
            <a:avLst/>
          </a:prstGeom>
        </p:spPr>
      </p:pic>
      <p:pic>
        <p:nvPicPr>
          <p:cNvPr id="121" name="Picture 13">
            <a:extLst>
              <a:ext uri="{FF2B5EF4-FFF2-40B4-BE49-F238E27FC236}">
                <a16:creationId xmlns="" xmlns:a16="http://schemas.microsoft.com/office/drawing/2014/main" id="{F0A1B467-FFE7-4323-8287-DD7207BE74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6659" y="4852352"/>
            <a:ext cx="1048512" cy="1048512"/>
          </a:xfrm>
          <a:prstGeom prst="rect">
            <a:avLst/>
          </a:prstGeom>
        </p:spPr>
      </p:pic>
      <p:pic>
        <p:nvPicPr>
          <p:cNvPr id="123" name="Picture 14">
            <a:extLst>
              <a:ext uri="{FF2B5EF4-FFF2-40B4-BE49-F238E27FC236}">
                <a16:creationId xmlns="" xmlns:a16="http://schemas.microsoft.com/office/drawing/2014/main" id="{8303AA57-A526-43A6-92E7-339D3FAA9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44608" y="4852352"/>
            <a:ext cx="1048512" cy="1048512"/>
          </a:xfrm>
          <a:prstGeom prst="rect">
            <a:avLst/>
          </a:prstGeom>
        </p:spPr>
      </p:pic>
      <p:pic>
        <p:nvPicPr>
          <p:cNvPr id="125" name="Picture 15">
            <a:extLst>
              <a:ext uri="{FF2B5EF4-FFF2-40B4-BE49-F238E27FC236}">
                <a16:creationId xmlns="" xmlns:a16="http://schemas.microsoft.com/office/drawing/2014/main" id="{5FDEEF85-6A68-4D51-B748-3C5B0881C6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62557" y="4852352"/>
            <a:ext cx="1048512" cy="1048512"/>
          </a:xfrm>
          <a:prstGeom prst="rect">
            <a:avLst/>
          </a:prstGeom>
        </p:spPr>
      </p:pic>
      <p:pic>
        <p:nvPicPr>
          <p:cNvPr id="134" name="Picture 16">
            <a:extLst>
              <a:ext uri="{FF2B5EF4-FFF2-40B4-BE49-F238E27FC236}">
                <a16:creationId xmlns="" xmlns:a16="http://schemas.microsoft.com/office/drawing/2014/main" id="{2087A3FF-C389-4173-93E4-4DAED3F6C3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0507" y="4852352"/>
            <a:ext cx="1048512" cy="1048512"/>
          </a:xfrm>
          <a:prstGeom prst="rect">
            <a:avLst/>
          </a:prstGeom>
        </p:spPr>
      </p:pic>
      <p:pic>
        <p:nvPicPr>
          <p:cNvPr id="127" name="Picture 17">
            <a:extLst>
              <a:ext uri="{FF2B5EF4-FFF2-40B4-BE49-F238E27FC236}">
                <a16:creationId xmlns="" xmlns:a16="http://schemas.microsoft.com/office/drawing/2014/main" id="{AE27E2D8-4444-4B1A-ABE6-DE824E51A9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98456" y="4852352"/>
            <a:ext cx="1048512" cy="1048512"/>
          </a:xfrm>
          <a:prstGeom prst="rect">
            <a:avLst/>
          </a:prstGeom>
        </p:spPr>
      </p:pic>
      <p:pic>
        <p:nvPicPr>
          <p:cNvPr id="129" name="Picture 18">
            <a:extLst>
              <a:ext uri="{FF2B5EF4-FFF2-40B4-BE49-F238E27FC236}">
                <a16:creationId xmlns="" xmlns:a16="http://schemas.microsoft.com/office/drawing/2014/main" id="{F3805E49-6BFD-4C46-975B-45CC6E94637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6405" y="4852352"/>
            <a:ext cx="1048512" cy="1048512"/>
          </a:xfrm>
          <a:prstGeom prst="rect">
            <a:avLst/>
          </a:prstGeom>
        </p:spPr>
      </p:pic>
      <p:pic>
        <p:nvPicPr>
          <p:cNvPr id="131" name="Picture 19">
            <a:extLst>
              <a:ext uri="{FF2B5EF4-FFF2-40B4-BE49-F238E27FC236}">
                <a16:creationId xmlns="" xmlns:a16="http://schemas.microsoft.com/office/drawing/2014/main" id="{0AA1DF8E-6E27-4E93-A2E2-5CF1045125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34355" y="4852352"/>
            <a:ext cx="1048512" cy="1048512"/>
          </a:xfrm>
          <a:prstGeom prst="rect">
            <a:avLst/>
          </a:prstGeom>
        </p:spPr>
      </p:pic>
      <p:pic>
        <p:nvPicPr>
          <p:cNvPr id="133" name="Picture 20">
            <a:extLst>
              <a:ext uri="{FF2B5EF4-FFF2-40B4-BE49-F238E27FC236}">
                <a16:creationId xmlns="" xmlns:a16="http://schemas.microsoft.com/office/drawing/2014/main" id="{01FFBA8C-204A-4348-81B3-C2A7434AB5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052304" y="4852352"/>
            <a:ext cx="1048512" cy="1048512"/>
          </a:xfrm>
          <a:prstGeom prst="rect">
            <a:avLst/>
          </a:prstGeom>
        </p:spPr>
      </p:pic>
      <p:sp>
        <p:nvSpPr>
          <p:cNvPr id="136" name="TextBox 7">
            <a:extLst>
              <a:ext uri="{FF2B5EF4-FFF2-40B4-BE49-F238E27FC236}">
                <a16:creationId xmlns="" xmlns:a16="http://schemas.microsoft.com/office/drawing/2014/main" id="{88FA2EEE-767E-4172-A4E7-0FBE84F7659F}"/>
              </a:ext>
            </a:extLst>
          </p:cNvPr>
          <p:cNvSpPr txBox="1"/>
          <p:nvPr/>
        </p:nvSpPr>
        <p:spPr>
          <a:xfrm>
            <a:off x="2671327" y="5039522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34</a:t>
            </a:r>
          </a:p>
        </p:txBody>
      </p:sp>
      <p:sp>
        <p:nvSpPr>
          <p:cNvPr id="138" name="TextBox 8">
            <a:extLst>
              <a:ext uri="{FF2B5EF4-FFF2-40B4-BE49-F238E27FC236}">
                <a16:creationId xmlns="" xmlns:a16="http://schemas.microsoft.com/office/drawing/2014/main" id="{84D93B76-257E-4B2E-8DC8-A1F7A88E0CA3}"/>
              </a:ext>
            </a:extLst>
          </p:cNvPr>
          <p:cNvSpPr txBox="1"/>
          <p:nvPr/>
        </p:nvSpPr>
        <p:spPr>
          <a:xfrm>
            <a:off x="5107225" y="5058573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38</a:t>
            </a:r>
          </a:p>
        </p:txBody>
      </p:sp>
      <p:sp>
        <p:nvSpPr>
          <p:cNvPr id="140" name="TextBox 9">
            <a:extLst>
              <a:ext uri="{FF2B5EF4-FFF2-40B4-BE49-F238E27FC236}">
                <a16:creationId xmlns="" xmlns:a16="http://schemas.microsoft.com/office/drawing/2014/main" id="{E6000B46-6CE7-44A7-8335-013009233499}"/>
              </a:ext>
            </a:extLst>
          </p:cNvPr>
          <p:cNvSpPr txBox="1"/>
          <p:nvPr/>
        </p:nvSpPr>
        <p:spPr>
          <a:xfrm>
            <a:off x="6325175" y="5077623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40</a:t>
            </a:r>
          </a:p>
        </p:txBody>
      </p:sp>
      <p:sp>
        <p:nvSpPr>
          <p:cNvPr id="139" name="TextBox 10">
            <a:extLst>
              <a:ext uri="{FF2B5EF4-FFF2-40B4-BE49-F238E27FC236}">
                <a16:creationId xmlns="" xmlns:a16="http://schemas.microsoft.com/office/drawing/2014/main" id="{82AB8A5B-B8CF-4BB9-B548-60D6E97E0CC2}"/>
              </a:ext>
            </a:extLst>
          </p:cNvPr>
          <p:cNvSpPr txBox="1"/>
          <p:nvPr/>
        </p:nvSpPr>
        <p:spPr>
          <a:xfrm>
            <a:off x="7543124" y="5077623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42</a:t>
            </a:r>
          </a:p>
        </p:txBody>
      </p:sp>
      <p:sp>
        <p:nvSpPr>
          <p:cNvPr id="142" name="TextBox 11">
            <a:extLst>
              <a:ext uri="{FF2B5EF4-FFF2-40B4-BE49-F238E27FC236}">
                <a16:creationId xmlns="" xmlns:a16="http://schemas.microsoft.com/office/drawing/2014/main" id="{2C0C1C75-862B-496E-8BC1-F264C9595431}"/>
              </a:ext>
            </a:extLst>
          </p:cNvPr>
          <p:cNvSpPr txBox="1"/>
          <p:nvPr/>
        </p:nvSpPr>
        <p:spPr>
          <a:xfrm>
            <a:off x="8761073" y="5077623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44</a:t>
            </a:r>
          </a:p>
        </p:txBody>
      </p:sp>
      <p:sp>
        <p:nvSpPr>
          <p:cNvPr id="141" name="TextBox 12">
            <a:extLst>
              <a:ext uri="{FF2B5EF4-FFF2-40B4-BE49-F238E27FC236}">
                <a16:creationId xmlns="" xmlns:a16="http://schemas.microsoft.com/office/drawing/2014/main" id="{439460E4-B555-4B2A-AFD8-310D41D43850}"/>
              </a:ext>
            </a:extLst>
          </p:cNvPr>
          <p:cNvSpPr txBox="1"/>
          <p:nvPr/>
        </p:nvSpPr>
        <p:spPr>
          <a:xfrm>
            <a:off x="11196972" y="5077623"/>
            <a:ext cx="75917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333"/>
              <a:t>48</a:t>
            </a:r>
          </a:p>
        </p:txBody>
      </p:sp>
      <p:grpSp>
        <p:nvGrpSpPr>
          <p:cNvPr id="183" name="Group 7">
            <a:extLst>
              <a:ext uri="{FF2B5EF4-FFF2-40B4-BE49-F238E27FC236}">
                <a16:creationId xmlns="" xmlns:a16="http://schemas.microsoft.com/office/drawing/2014/main" id="{95DEB341-C539-4315-9434-AE440D2D9832}"/>
              </a:ext>
            </a:extLst>
          </p:cNvPr>
          <p:cNvGrpSpPr/>
          <p:nvPr/>
        </p:nvGrpSpPr>
        <p:grpSpPr>
          <a:xfrm>
            <a:off x="2569040" y="4900177"/>
            <a:ext cx="948921" cy="957379"/>
            <a:chOff x="4661460" y="1769529"/>
            <a:chExt cx="711691" cy="718034"/>
          </a:xfrm>
        </p:grpSpPr>
        <p:sp>
          <p:nvSpPr>
            <p:cNvPr id="184" name="Oval 7">
              <a:extLst>
                <a:ext uri="{FF2B5EF4-FFF2-40B4-BE49-F238E27FC236}">
                  <a16:creationId xmlns="" xmlns:a16="http://schemas.microsoft.com/office/drawing/2014/main" id="{E3EC8E4C-F156-46E6-81DB-969C0857DF4A}"/>
                </a:ext>
              </a:extLst>
            </p:cNvPr>
            <p:cNvSpPr/>
            <p:nvPr/>
          </p:nvSpPr>
          <p:spPr>
            <a:xfrm>
              <a:off x="4661460" y="1769529"/>
              <a:ext cx="711691" cy="718034"/>
            </a:xfrm>
            <a:prstGeom prst="ellipse">
              <a:avLst/>
            </a:prstGeom>
            <a:solidFill>
              <a:srgbClr val="FFFAC2"/>
            </a:solidFill>
            <a:ln>
              <a:solidFill>
                <a:srgbClr val="FFF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85" name="Dấu hỏi 7">
              <a:extLst>
                <a:ext uri="{FF2B5EF4-FFF2-40B4-BE49-F238E27FC236}">
                  <a16:creationId xmlns="" xmlns:a16="http://schemas.microsoft.com/office/drawing/2014/main" id="{0DE1B0E9-7294-4461-9B67-978DD2118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grpSp>
        <p:nvGrpSpPr>
          <p:cNvPr id="168" name="Group 8">
            <a:extLst>
              <a:ext uri="{FF2B5EF4-FFF2-40B4-BE49-F238E27FC236}">
                <a16:creationId xmlns="" xmlns:a16="http://schemas.microsoft.com/office/drawing/2014/main" id="{77967357-BC7F-4561-A402-0EB33A9F09A0}"/>
              </a:ext>
            </a:extLst>
          </p:cNvPr>
          <p:cNvGrpSpPr/>
          <p:nvPr/>
        </p:nvGrpSpPr>
        <p:grpSpPr>
          <a:xfrm>
            <a:off x="5012353" y="4900177"/>
            <a:ext cx="948921" cy="957379"/>
            <a:chOff x="4661460" y="1769529"/>
            <a:chExt cx="711691" cy="718034"/>
          </a:xfrm>
        </p:grpSpPr>
        <p:sp>
          <p:nvSpPr>
            <p:cNvPr id="169" name="Oval 8">
              <a:extLst>
                <a:ext uri="{FF2B5EF4-FFF2-40B4-BE49-F238E27FC236}">
                  <a16:creationId xmlns="" xmlns:a16="http://schemas.microsoft.com/office/drawing/2014/main" id="{69D8CB7A-238C-4924-B21F-E639AA09991E}"/>
                </a:ext>
              </a:extLst>
            </p:cNvPr>
            <p:cNvSpPr/>
            <p:nvPr/>
          </p:nvSpPr>
          <p:spPr>
            <a:xfrm>
              <a:off x="4661460" y="1769529"/>
              <a:ext cx="711691" cy="718034"/>
            </a:xfrm>
            <a:prstGeom prst="ellipse">
              <a:avLst/>
            </a:prstGeom>
            <a:solidFill>
              <a:srgbClr val="FFFAC2"/>
            </a:solidFill>
            <a:ln>
              <a:solidFill>
                <a:srgbClr val="FFF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70" name="Dấu hỏi 8">
              <a:extLst>
                <a:ext uri="{FF2B5EF4-FFF2-40B4-BE49-F238E27FC236}">
                  <a16:creationId xmlns="" xmlns:a16="http://schemas.microsoft.com/office/drawing/2014/main" id="{B23BC376-E742-4F6F-BCF6-BDBC1995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grpSp>
        <p:nvGrpSpPr>
          <p:cNvPr id="153" name="Group 9">
            <a:extLst>
              <a:ext uri="{FF2B5EF4-FFF2-40B4-BE49-F238E27FC236}">
                <a16:creationId xmlns="" xmlns:a16="http://schemas.microsoft.com/office/drawing/2014/main" id="{BF680A9A-070D-4122-85CB-4C48D5CD0CCC}"/>
              </a:ext>
            </a:extLst>
          </p:cNvPr>
          <p:cNvGrpSpPr/>
          <p:nvPr/>
        </p:nvGrpSpPr>
        <p:grpSpPr>
          <a:xfrm>
            <a:off x="6230732" y="4900177"/>
            <a:ext cx="948921" cy="957379"/>
            <a:chOff x="4661460" y="1769529"/>
            <a:chExt cx="711691" cy="718034"/>
          </a:xfrm>
        </p:grpSpPr>
        <p:sp>
          <p:nvSpPr>
            <p:cNvPr id="154" name="Oval 9">
              <a:extLst>
                <a:ext uri="{FF2B5EF4-FFF2-40B4-BE49-F238E27FC236}">
                  <a16:creationId xmlns="" xmlns:a16="http://schemas.microsoft.com/office/drawing/2014/main" id="{34C76960-D4E0-4D57-8F2E-390F003127D7}"/>
                </a:ext>
              </a:extLst>
            </p:cNvPr>
            <p:cNvSpPr/>
            <p:nvPr/>
          </p:nvSpPr>
          <p:spPr>
            <a:xfrm>
              <a:off x="4661460" y="1769529"/>
              <a:ext cx="711691" cy="718034"/>
            </a:xfrm>
            <a:prstGeom prst="ellipse">
              <a:avLst/>
            </a:prstGeom>
            <a:solidFill>
              <a:srgbClr val="FFFAC2"/>
            </a:solidFill>
            <a:ln>
              <a:solidFill>
                <a:srgbClr val="FFF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55" name="Dấu hỏi 9">
              <a:extLst>
                <a:ext uri="{FF2B5EF4-FFF2-40B4-BE49-F238E27FC236}">
                  <a16:creationId xmlns="" xmlns:a16="http://schemas.microsoft.com/office/drawing/2014/main" id="{0F45C034-E95D-44E4-9A0B-44983C1B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grpSp>
        <p:nvGrpSpPr>
          <p:cNvPr id="174" name="Group 10">
            <a:extLst>
              <a:ext uri="{FF2B5EF4-FFF2-40B4-BE49-F238E27FC236}">
                <a16:creationId xmlns="" xmlns:a16="http://schemas.microsoft.com/office/drawing/2014/main" id="{48FDB523-6F49-4F09-BF11-35AAE4294FCF}"/>
              </a:ext>
            </a:extLst>
          </p:cNvPr>
          <p:cNvGrpSpPr/>
          <p:nvPr/>
        </p:nvGrpSpPr>
        <p:grpSpPr>
          <a:xfrm>
            <a:off x="7448252" y="4900177"/>
            <a:ext cx="948921" cy="957379"/>
            <a:chOff x="4661460" y="1769529"/>
            <a:chExt cx="711691" cy="718034"/>
          </a:xfrm>
        </p:grpSpPr>
        <p:sp>
          <p:nvSpPr>
            <p:cNvPr id="175" name="Oval 10">
              <a:extLst>
                <a:ext uri="{FF2B5EF4-FFF2-40B4-BE49-F238E27FC236}">
                  <a16:creationId xmlns="" xmlns:a16="http://schemas.microsoft.com/office/drawing/2014/main" id="{29EC5999-94A7-41CD-A4BA-682128C9B67D}"/>
                </a:ext>
              </a:extLst>
            </p:cNvPr>
            <p:cNvSpPr/>
            <p:nvPr/>
          </p:nvSpPr>
          <p:spPr>
            <a:xfrm>
              <a:off x="4661460" y="1769529"/>
              <a:ext cx="711691" cy="718034"/>
            </a:xfrm>
            <a:prstGeom prst="ellipse">
              <a:avLst/>
            </a:prstGeom>
            <a:solidFill>
              <a:srgbClr val="FFFAC2"/>
            </a:solidFill>
            <a:ln>
              <a:solidFill>
                <a:srgbClr val="FFF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76" name="Dấu hỏi 10">
              <a:extLst>
                <a:ext uri="{FF2B5EF4-FFF2-40B4-BE49-F238E27FC236}">
                  <a16:creationId xmlns="" xmlns:a16="http://schemas.microsoft.com/office/drawing/2014/main" id="{58DCD0FA-FCA0-4B90-B121-09AA55607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grpSp>
        <p:nvGrpSpPr>
          <p:cNvPr id="177" name="Group 11">
            <a:extLst>
              <a:ext uri="{FF2B5EF4-FFF2-40B4-BE49-F238E27FC236}">
                <a16:creationId xmlns="" xmlns:a16="http://schemas.microsoft.com/office/drawing/2014/main" id="{8C6DF745-BF3C-4BE4-B340-A0721D26F77E}"/>
              </a:ext>
            </a:extLst>
          </p:cNvPr>
          <p:cNvGrpSpPr/>
          <p:nvPr/>
        </p:nvGrpSpPr>
        <p:grpSpPr>
          <a:xfrm>
            <a:off x="8666201" y="4900177"/>
            <a:ext cx="948921" cy="957379"/>
            <a:chOff x="4661460" y="1769529"/>
            <a:chExt cx="711691" cy="718034"/>
          </a:xfrm>
        </p:grpSpPr>
        <p:sp>
          <p:nvSpPr>
            <p:cNvPr id="178" name="Oval 11">
              <a:extLst>
                <a:ext uri="{FF2B5EF4-FFF2-40B4-BE49-F238E27FC236}">
                  <a16:creationId xmlns="" xmlns:a16="http://schemas.microsoft.com/office/drawing/2014/main" id="{C9630668-73F0-450F-91F6-77D4289569AE}"/>
                </a:ext>
              </a:extLst>
            </p:cNvPr>
            <p:cNvSpPr/>
            <p:nvPr/>
          </p:nvSpPr>
          <p:spPr>
            <a:xfrm>
              <a:off x="4661460" y="1769529"/>
              <a:ext cx="711691" cy="718034"/>
            </a:xfrm>
            <a:prstGeom prst="ellipse">
              <a:avLst/>
            </a:prstGeom>
            <a:solidFill>
              <a:srgbClr val="FFFAC2"/>
            </a:solidFill>
            <a:ln>
              <a:solidFill>
                <a:srgbClr val="FFF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79" name="Dấu hỏi 11">
              <a:extLst>
                <a:ext uri="{FF2B5EF4-FFF2-40B4-BE49-F238E27FC236}">
                  <a16:creationId xmlns="" xmlns:a16="http://schemas.microsoft.com/office/drawing/2014/main" id="{4FC4A790-162D-467C-B32E-ABB67175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grpSp>
        <p:nvGrpSpPr>
          <p:cNvPr id="180" name="Group 12">
            <a:extLst>
              <a:ext uri="{FF2B5EF4-FFF2-40B4-BE49-F238E27FC236}">
                <a16:creationId xmlns="" xmlns:a16="http://schemas.microsoft.com/office/drawing/2014/main" id="{9961A881-40E9-4754-869B-FD06E02A3E59}"/>
              </a:ext>
            </a:extLst>
          </p:cNvPr>
          <p:cNvGrpSpPr/>
          <p:nvPr/>
        </p:nvGrpSpPr>
        <p:grpSpPr>
          <a:xfrm>
            <a:off x="11102100" y="4900177"/>
            <a:ext cx="948921" cy="957379"/>
            <a:chOff x="4661460" y="1769529"/>
            <a:chExt cx="711691" cy="718034"/>
          </a:xfrm>
        </p:grpSpPr>
        <p:sp>
          <p:nvSpPr>
            <p:cNvPr id="181" name="Oval 12">
              <a:extLst>
                <a:ext uri="{FF2B5EF4-FFF2-40B4-BE49-F238E27FC236}">
                  <a16:creationId xmlns="" xmlns:a16="http://schemas.microsoft.com/office/drawing/2014/main" id="{1CD8AC41-0695-4A2B-81F6-331843EA27A9}"/>
                </a:ext>
              </a:extLst>
            </p:cNvPr>
            <p:cNvSpPr/>
            <p:nvPr/>
          </p:nvSpPr>
          <p:spPr>
            <a:xfrm>
              <a:off x="4661460" y="1769529"/>
              <a:ext cx="711691" cy="718034"/>
            </a:xfrm>
            <a:prstGeom prst="ellipse">
              <a:avLst/>
            </a:prstGeom>
            <a:solidFill>
              <a:srgbClr val="FFFAC2"/>
            </a:solidFill>
            <a:ln>
              <a:solidFill>
                <a:srgbClr val="FFF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82" name="Dấu hỏi 12">
              <a:extLst>
                <a:ext uri="{FF2B5EF4-FFF2-40B4-BE49-F238E27FC236}">
                  <a16:creationId xmlns="" xmlns:a16="http://schemas.microsoft.com/office/drawing/2014/main" id="{B3CEF90A-6CCE-4632-BBFF-3AEE644A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4530" y="1968545"/>
              <a:ext cx="536425" cy="380443"/>
            </a:xfrm>
            <a:prstGeom prst="rect">
              <a:avLst/>
            </a:prstGeom>
          </p:spPr>
        </p:pic>
      </p:grpSp>
      <p:sp>
        <p:nvSpPr>
          <p:cNvPr id="187" name="Textbox 2">
            <a:extLst>
              <a:ext uri="{FF2B5EF4-FFF2-40B4-BE49-F238E27FC236}">
                <a16:creationId xmlns="" xmlns:a16="http://schemas.microsoft.com/office/drawing/2014/main" id="{6AF09516-6943-4A3A-85FD-6E3A5E1D66B9}"/>
              </a:ext>
            </a:extLst>
          </p:cNvPr>
          <p:cNvSpPr txBox="1"/>
          <p:nvPr/>
        </p:nvSpPr>
        <p:spPr>
          <a:xfrm>
            <a:off x="11662535" y="6098636"/>
            <a:ext cx="42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26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69"/>
    </mc:Choice>
    <mc:Fallback>
      <p:transition spd="slow" advTm="33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15" grpId="0"/>
      <p:bldP spid="68" grpId="0"/>
      <p:bldP spid="79" grpId="0"/>
      <p:bldP spid="82" grpId="0"/>
      <p:bldP spid="83" grpId="0"/>
      <p:bldP spid="85" grpId="0"/>
      <p:bldP spid="86" grpId="0"/>
      <p:bldP spid="186" grpId="0"/>
      <p:bldP spid="136" grpId="0"/>
      <p:bldP spid="138" grpId="0"/>
      <p:bldP spid="140" grpId="0"/>
      <p:bldP spid="139" grpId="0"/>
      <p:bldP spid="142" grpId="0"/>
      <p:bldP spid="141" grpId="0"/>
    </p:bldLst>
  </p:timing>
  <p:extLst mod="1">
    <p:ext uri="{E180D4A7-C9FB-4DFB-919C-405C955672EB}">
      <p14:showEvtLst xmlns:p14="http://schemas.microsoft.com/office/powerpoint/2010/main">
        <p14:triggerEvt type="onClick" time="96534" objId="43"/>
        <p14:triggerEvt type="onClick" time="102526" objId="45"/>
        <p14:triggerEvt type="onClick" time="128613" objId="47"/>
        <p14:triggerEvt type="onClick" time="132109" objId="49"/>
        <p14:triggerEvt type="onClick" time="138366" objId="51"/>
        <p14:triggerEvt type="onClick" time="143469" objId="53"/>
        <p14:triggerEvt type="onClick" time="229429" objId="183"/>
        <p14:triggerEvt type="onClick" time="247172" objId="168"/>
        <p14:triggerEvt type="onClick" time="267084" objId="153"/>
        <p14:triggerEvt type="onClick" time="271772" objId="174"/>
        <p14:triggerEvt type="onClick" time="276380" objId="177"/>
        <p14:triggerEvt type="onClick" time="286636" objId="18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tập 1">
            <a:extLst>
              <a:ext uri="{FF2B5EF4-FFF2-40B4-BE49-F238E27FC236}">
                <a16:creationId xmlns="" xmlns:a16="http://schemas.microsoft.com/office/drawing/2014/main" id="{80152B4D-6154-4CFA-937A-5F151E62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4933" y="841231"/>
            <a:ext cx="785808" cy="785808"/>
          </a:xfrm>
          <a:prstGeom prst="rect">
            <a:avLst/>
          </a:prstGeom>
        </p:spPr>
      </p:pic>
      <p:sp>
        <p:nvSpPr>
          <p:cNvPr id="4" name="Số?">
            <a:extLst>
              <a:ext uri="{FF2B5EF4-FFF2-40B4-BE49-F238E27FC236}">
                <a16:creationId xmlns="" xmlns:a16="http://schemas.microsoft.com/office/drawing/2014/main" id="{A90033AF-0C7D-4CD9-970A-7EF2A33FF3FA}"/>
              </a:ext>
            </a:extLst>
          </p:cNvPr>
          <p:cNvSpPr txBox="1"/>
          <p:nvPr/>
        </p:nvSpPr>
        <p:spPr>
          <a:xfrm>
            <a:off x="1139272" y="957136"/>
            <a:ext cx="1553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42" name="Đáp án 3">
            <a:extLst>
              <a:ext uri="{FF2B5EF4-FFF2-40B4-BE49-F238E27FC236}">
                <a16:creationId xmlns="" xmlns:a16="http://schemas.microsoft.com/office/drawing/2014/main" id="{7FBF432A-6541-44CA-84E1-41237C592E1D}"/>
              </a:ext>
            </a:extLst>
          </p:cNvPr>
          <p:cNvSpPr txBox="1"/>
          <p:nvPr/>
        </p:nvSpPr>
        <p:spPr>
          <a:xfrm>
            <a:off x="143436" y="1780633"/>
            <a:ext cx="834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5, 10, 15,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50.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1">
            <a:extLst>
              <a:ext uri="{FF2B5EF4-FFF2-40B4-BE49-F238E27FC236}">
                <a16:creationId xmlns="" xmlns:a16="http://schemas.microsoft.com/office/drawing/2014/main" id="{0C0FBC8A-DD9D-4BE6-8005-1835F6158750}"/>
              </a:ext>
            </a:extLst>
          </p:cNvPr>
          <p:cNvCxnSpPr>
            <a:cxnSpLocks/>
          </p:cNvCxnSpPr>
          <p:nvPr/>
        </p:nvCxnSpPr>
        <p:spPr>
          <a:xfrm>
            <a:off x="537837" y="3078480"/>
            <a:ext cx="110572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2">
            <a:extLst>
              <a:ext uri="{FF2B5EF4-FFF2-40B4-BE49-F238E27FC236}">
                <a16:creationId xmlns="" xmlns:a16="http://schemas.microsoft.com/office/drawing/2014/main" id="{B43365CE-43C9-406C-A498-E15A0F31633E}"/>
              </a:ext>
            </a:extLst>
          </p:cNvPr>
          <p:cNvCxnSpPr>
            <a:cxnSpLocks/>
          </p:cNvCxnSpPr>
          <p:nvPr/>
        </p:nvCxnSpPr>
        <p:spPr>
          <a:xfrm>
            <a:off x="537837" y="5298160"/>
            <a:ext cx="11057211" cy="76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3060C887-8689-4134-930B-75F49BCB0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0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F6242F70-9625-4E5F-9DF5-7E751B402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703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171AD144-97ED-4000-AC52-3C781D9EE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8645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9558A6EA-9373-4E0E-842A-25EAF807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7588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B337C1D4-F78F-4E8C-BA74-00C8C05FC8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6531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1719E575-B773-49B8-98B8-4F018C25A2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5473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7">
            <a:extLst>
              <a:ext uri="{FF2B5EF4-FFF2-40B4-BE49-F238E27FC236}">
                <a16:creationId xmlns="" xmlns:a16="http://schemas.microsoft.com/office/drawing/2014/main" id="{5B6B3830-880D-4CF5-8EF9-DA814CDC21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4416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8">
            <a:extLst>
              <a:ext uri="{FF2B5EF4-FFF2-40B4-BE49-F238E27FC236}">
                <a16:creationId xmlns="" xmlns:a16="http://schemas.microsoft.com/office/drawing/2014/main" id="{A76B6FCD-58C9-4799-820E-93553CD54B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3359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9">
            <a:extLst>
              <a:ext uri="{FF2B5EF4-FFF2-40B4-BE49-F238E27FC236}">
                <a16:creationId xmlns="" xmlns:a16="http://schemas.microsoft.com/office/drawing/2014/main" id="{1774A257-3357-4189-B5C2-4CD41F6E7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2301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10">
            <a:extLst>
              <a:ext uri="{FF2B5EF4-FFF2-40B4-BE49-F238E27FC236}">
                <a16:creationId xmlns="" xmlns:a16="http://schemas.microsoft.com/office/drawing/2014/main" id="{3B114AB5-5C62-436A-8746-8AC1D39E2C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1247" y="2529840"/>
            <a:ext cx="1097280" cy="1097280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1B420DDD-67B2-4C71-B735-74A027FE2A55}"/>
              </a:ext>
            </a:extLst>
          </p:cNvPr>
          <p:cNvSpPr txBox="1"/>
          <p:nvPr/>
        </p:nvSpPr>
        <p:spPr>
          <a:xfrm>
            <a:off x="3887599" y="3011565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20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="" xmlns:a16="http://schemas.microsoft.com/office/drawing/2014/main" id="{822987C7-3C8F-4AFF-BCD1-211870D75B7E}"/>
              </a:ext>
            </a:extLst>
          </p:cNvPr>
          <p:cNvSpPr txBox="1"/>
          <p:nvPr/>
        </p:nvSpPr>
        <p:spPr>
          <a:xfrm>
            <a:off x="5087712" y="3011561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25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="" xmlns:a16="http://schemas.microsoft.com/office/drawing/2014/main" id="{E92A2BC9-8E96-49D3-84A6-45A3F2142770}"/>
              </a:ext>
            </a:extLst>
          </p:cNvPr>
          <p:cNvSpPr txBox="1"/>
          <p:nvPr/>
        </p:nvSpPr>
        <p:spPr>
          <a:xfrm>
            <a:off x="6296745" y="3011561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30</a:t>
            </a:r>
          </a:p>
        </p:txBody>
      </p:sp>
      <p:sp>
        <p:nvSpPr>
          <p:cNvPr id="37" name="TextBox 4">
            <a:extLst>
              <a:ext uri="{FF2B5EF4-FFF2-40B4-BE49-F238E27FC236}">
                <a16:creationId xmlns="" xmlns:a16="http://schemas.microsoft.com/office/drawing/2014/main" id="{FE2FE029-18FA-4E97-A79B-68A244AFDA23}"/>
              </a:ext>
            </a:extLst>
          </p:cNvPr>
          <p:cNvSpPr txBox="1"/>
          <p:nvPr/>
        </p:nvSpPr>
        <p:spPr>
          <a:xfrm>
            <a:off x="7504248" y="3011561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35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="" xmlns:a16="http://schemas.microsoft.com/office/drawing/2014/main" id="{D647E263-3F2D-4059-87A0-3691F7A74F76}"/>
              </a:ext>
            </a:extLst>
          </p:cNvPr>
          <p:cNvSpPr txBox="1"/>
          <p:nvPr/>
        </p:nvSpPr>
        <p:spPr>
          <a:xfrm>
            <a:off x="8704361" y="3011561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40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="" xmlns:a16="http://schemas.microsoft.com/office/drawing/2014/main" id="{ECD4C44D-FC5E-491B-9B0A-E77E36A5EC72}"/>
              </a:ext>
            </a:extLst>
          </p:cNvPr>
          <p:cNvSpPr txBox="1"/>
          <p:nvPr/>
        </p:nvSpPr>
        <p:spPr>
          <a:xfrm>
            <a:off x="9927405" y="3011561"/>
            <a:ext cx="7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/>
              <a:t>45</a:t>
            </a:r>
          </a:p>
        </p:txBody>
      </p:sp>
      <p:grpSp>
        <p:nvGrpSpPr>
          <p:cNvPr id="49" name="Group 1">
            <a:extLst>
              <a:ext uri="{FF2B5EF4-FFF2-40B4-BE49-F238E27FC236}">
                <a16:creationId xmlns="" xmlns:a16="http://schemas.microsoft.com/office/drawing/2014/main" id="{C304EFBB-4DC1-4A83-913F-F99DF481468A}"/>
              </a:ext>
            </a:extLst>
          </p:cNvPr>
          <p:cNvGrpSpPr/>
          <p:nvPr/>
        </p:nvGrpSpPr>
        <p:grpSpPr>
          <a:xfrm>
            <a:off x="3809028" y="2548558"/>
            <a:ext cx="914400" cy="1001577"/>
            <a:chOff x="2853774" y="1793325"/>
            <a:chExt cx="685800" cy="751183"/>
          </a:xfrm>
        </p:grpSpPr>
        <p:sp>
          <p:nvSpPr>
            <p:cNvPr id="88" name="Isosceles Triangle 1">
              <a:extLst>
                <a:ext uri="{FF2B5EF4-FFF2-40B4-BE49-F238E27FC236}">
                  <a16:creationId xmlns="" xmlns:a16="http://schemas.microsoft.com/office/drawing/2014/main" id="{1257312C-556C-4E02-A045-2DCF4613546F}"/>
                </a:ext>
              </a:extLst>
            </p:cNvPr>
            <p:cNvSpPr/>
            <p:nvPr/>
          </p:nvSpPr>
          <p:spPr>
            <a:xfrm>
              <a:off x="2853774" y="1793325"/>
              <a:ext cx="685800" cy="697544"/>
            </a:xfrm>
            <a:prstGeom prst="triangle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3" name="Dấu hỏi 1">
              <a:extLst>
                <a:ext uri="{FF2B5EF4-FFF2-40B4-BE49-F238E27FC236}">
                  <a16:creationId xmlns="" xmlns:a16="http://schemas.microsoft.com/office/drawing/2014/main" id="{3134D34A-FF05-4C6A-B88A-6A300F6D4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08085" y="2129010"/>
              <a:ext cx="585852" cy="415498"/>
            </a:xfrm>
            <a:prstGeom prst="rect">
              <a:avLst/>
            </a:prstGeom>
          </p:spPr>
        </p:pic>
      </p:grpSp>
      <p:grpSp>
        <p:nvGrpSpPr>
          <p:cNvPr id="51" name="Group 2">
            <a:extLst>
              <a:ext uri="{FF2B5EF4-FFF2-40B4-BE49-F238E27FC236}">
                <a16:creationId xmlns="" xmlns:a16="http://schemas.microsoft.com/office/drawing/2014/main" id="{3742FEC3-1138-43E5-8FA7-E4DDA06E571A}"/>
              </a:ext>
            </a:extLst>
          </p:cNvPr>
          <p:cNvGrpSpPr/>
          <p:nvPr/>
        </p:nvGrpSpPr>
        <p:grpSpPr>
          <a:xfrm>
            <a:off x="5014641" y="2654676"/>
            <a:ext cx="914400" cy="1001577"/>
            <a:chOff x="3760981" y="1793325"/>
            <a:chExt cx="685800" cy="751183"/>
          </a:xfrm>
        </p:grpSpPr>
        <p:sp>
          <p:nvSpPr>
            <p:cNvPr id="90" name="Isosceles Triangle 2">
              <a:extLst>
                <a:ext uri="{FF2B5EF4-FFF2-40B4-BE49-F238E27FC236}">
                  <a16:creationId xmlns="" xmlns:a16="http://schemas.microsoft.com/office/drawing/2014/main" id="{B7F8EF6A-8949-43F3-AE3D-D63188A266CA}"/>
                </a:ext>
              </a:extLst>
            </p:cNvPr>
            <p:cNvSpPr/>
            <p:nvPr/>
          </p:nvSpPr>
          <p:spPr>
            <a:xfrm>
              <a:off x="3760981" y="1793325"/>
              <a:ext cx="685800" cy="697544"/>
            </a:xfrm>
            <a:prstGeom prst="triangle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68" name="Dấu hỏi 2">
              <a:extLst>
                <a:ext uri="{FF2B5EF4-FFF2-40B4-BE49-F238E27FC236}">
                  <a16:creationId xmlns="" xmlns:a16="http://schemas.microsoft.com/office/drawing/2014/main" id="{CCB168D6-AB1A-4ADF-92BB-9AA6BB69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4792" y="2129010"/>
              <a:ext cx="585852" cy="415498"/>
            </a:xfrm>
            <a:prstGeom prst="rect">
              <a:avLst/>
            </a:prstGeom>
          </p:spPr>
        </p:pic>
      </p:grpSp>
      <p:grpSp>
        <p:nvGrpSpPr>
          <p:cNvPr id="53" name="Group 3">
            <a:extLst>
              <a:ext uri="{FF2B5EF4-FFF2-40B4-BE49-F238E27FC236}">
                <a16:creationId xmlns="" xmlns:a16="http://schemas.microsoft.com/office/drawing/2014/main" id="{3BF1A36C-D432-43D1-AFEE-80B6D53D952C}"/>
              </a:ext>
            </a:extLst>
          </p:cNvPr>
          <p:cNvGrpSpPr/>
          <p:nvPr/>
        </p:nvGrpSpPr>
        <p:grpSpPr>
          <a:xfrm>
            <a:off x="6224251" y="2654676"/>
            <a:ext cx="914400" cy="1001577"/>
            <a:chOff x="4668188" y="1793325"/>
            <a:chExt cx="685800" cy="751183"/>
          </a:xfrm>
        </p:grpSpPr>
        <p:sp>
          <p:nvSpPr>
            <p:cNvPr id="91" name="Isosceles Triangle 3">
              <a:extLst>
                <a:ext uri="{FF2B5EF4-FFF2-40B4-BE49-F238E27FC236}">
                  <a16:creationId xmlns="" xmlns:a16="http://schemas.microsoft.com/office/drawing/2014/main" id="{CDF898A2-4088-449D-AABE-F9DCD43A95C9}"/>
                </a:ext>
              </a:extLst>
            </p:cNvPr>
            <p:cNvSpPr/>
            <p:nvPr/>
          </p:nvSpPr>
          <p:spPr>
            <a:xfrm>
              <a:off x="4668188" y="1793325"/>
              <a:ext cx="685800" cy="697544"/>
            </a:xfrm>
            <a:prstGeom prst="triangle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7" name="Dấu hỏi 3">
              <a:extLst>
                <a:ext uri="{FF2B5EF4-FFF2-40B4-BE49-F238E27FC236}">
                  <a16:creationId xmlns="" xmlns:a16="http://schemas.microsoft.com/office/drawing/2014/main" id="{84F79231-1A14-478D-B7F4-B2F7A23DF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21499" y="2129010"/>
              <a:ext cx="585852" cy="415498"/>
            </a:xfrm>
            <a:prstGeom prst="rect">
              <a:avLst/>
            </a:prstGeom>
          </p:spPr>
        </p:pic>
      </p:grpSp>
      <p:grpSp>
        <p:nvGrpSpPr>
          <p:cNvPr id="55" name="Group 4">
            <a:extLst>
              <a:ext uri="{FF2B5EF4-FFF2-40B4-BE49-F238E27FC236}">
                <a16:creationId xmlns="" xmlns:a16="http://schemas.microsoft.com/office/drawing/2014/main" id="{4648508F-E2C1-41E2-9AA0-F7CC87F1FD5C}"/>
              </a:ext>
            </a:extLst>
          </p:cNvPr>
          <p:cNvGrpSpPr/>
          <p:nvPr/>
        </p:nvGrpSpPr>
        <p:grpSpPr>
          <a:xfrm>
            <a:off x="7433860" y="2654676"/>
            <a:ext cx="914400" cy="1001577"/>
            <a:chOff x="5575395" y="1793325"/>
            <a:chExt cx="685800" cy="751183"/>
          </a:xfrm>
        </p:grpSpPr>
        <p:sp>
          <p:nvSpPr>
            <p:cNvPr id="92" name="Isosceles Triangle 4">
              <a:extLst>
                <a:ext uri="{FF2B5EF4-FFF2-40B4-BE49-F238E27FC236}">
                  <a16:creationId xmlns="" xmlns:a16="http://schemas.microsoft.com/office/drawing/2014/main" id="{DF23FFCB-CC28-4492-A117-B6812FF8A152}"/>
                </a:ext>
              </a:extLst>
            </p:cNvPr>
            <p:cNvSpPr/>
            <p:nvPr/>
          </p:nvSpPr>
          <p:spPr>
            <a:xfrm>
              <a:off x="5575395" y="1793325"/>
              <a:ext cx="685800" cy="697544"/>
            </a:xfrm>
            <a:prstGeom prst="triangle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8" name="Dấu hỏi 4">
              <a:extLst>
                <a:ext uri="{FF2B5EF4-FFF2-40B4-BE49-F238E27FC236}">
                  <a16:creationId xmlns="" xmlns:a16="http://schemas.microsoft.com/office/drawing/2014/main" id="{7AC4E76B-68D7-457D-A629-5CCD9BAF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28206" y="2129010"/>
              <a:ext cx="585852" cy="415498"/>
            </a:xfrm>
            <a:prstGeom prst="rect">
              <a:avLst/>
            </a:prstGeom>
          </p:spPr>
        </p:pic>
      </p:grpSp>
      <p:grpSp>
        <p:nvGrpSpPr>
          <p:cNvPr id="57" name="Group 5">
            <a:extLst>
              <a:ext uri="{FF2B5EF4-FFF2-40B4-BE49-F238E27FC236}">
                <a16:creationId xmlns="" xmlns:a16="http://schemas.microsoft.com/office/drawing/2014/main" id="{17231884-C0EE-4920-B8A9-9B5F639D2192}"/>
              </a:ext>
            </a:extLst>
          </p:cNvPr>
          <p:cNvGrpSpPr/>
          <p:nvPr/>
        </p:nvGrpSpPr>
        <p:grpSpPr>
          <a:xfrm>
            <a:off x="8655647" y="2606034"/>
            <a:ext cx="914400" cy="1001577"/>
            <a:chOff x="6482602" y="1793325"/>
            <a:chExt cx="685800" cy="751183"/>
          </a:xfrm>
        </p:grpSpPr>
        <p:sp>
          <p:nvSpPr>
            <p:cNvPr id="93" name="Isosceles Triangle 5">
              <a:extLst>
                <a:ext uri="{FF2B5EF4-FFF2-40B4-BE49-F238E27FC236}">
                  <a16:creationId xmlns="" xmlns:a16="http://schemas.microsoft.com/office/drawing/2014/main" id="{835EBE16-14FE-41B8-873E-C20108902611}"/>
                </a:ext>
              </a:extLst>
            </p:cNvPr>
            <p:cNvSpPr/>
            <p:nvPr/>
          </p:nvSpPr>
          <p:spPr>
            <a:xfrm>
              <a:off x="6482602" y="1793325"/>
              <a:ext cx="685800" cy="697544"/>
            </a:xfrm>
            <a:prstGeom prst="triangle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9" name="Dấu hỏi 5">
              <a:extLst>
                <a:ext uri="{FF2B5EF4-FFF2-40B4-BE49-F238E27FC236}">
                  <a16:creationId xmlns="" xmlns:a16="http://schemas.microsoft.com/office/drawing/2014/main" id="{D5A1EDDB-1347-4E85-8FCB-4FEF1DDD6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34913" y="2129010"/>
              <a:ext cx="585852" cy="415498"/>
            </a:xfrm>
            <a:prstGeom prst="rect">
              <a:avLst/>
            </a:prstGeom>
          </p:spPr>
        </p:pic>
      </p:grpSp>
      <p:grpSp>
        <p:nvGrpSpPr>
          <p:cNvPr id="60" name="Group 6">
            <a:extLst>
              <a:ext uri="{FF2B5EF4-FFF2-40B4-BE49-F238E27FC236}">
                <a16:creationId xmlns="" xmlns:a16="http://schemas.microsoft.com/office/drawing/2014/main" id="{892FA40C-CB8E-42D2-B948-0ABE37F3E775}"/>
              </a:ext>
            </a:extLst>
          </p:cNvPr>
          <p:cNvGrpSpPr/>
          <p:nvPr/>
        </p:nvGrpSpPr>
        <p:grpSpPr>
          <a:xfrm>
            <a:off x="9853079" y="2654676"/>
            <a:ext cx="914400" cy="1001577"/>
            <a:chOff x="7389809" y="1793325"/>
            <a:chExt cx="685800" cy="751183"/>
          </a:xfrm>
        </p:grpSpPr>
        <p:sp>
          <p:nvSpPr>
            <p:cNvPr id="94" name="Isosceles Triangle 6">
              <a:extLst>
                <a:ext uri="{FF2B5EF4-FFF2-40B4-BE49-F238E27FC236}">
                  <a16:creationId xmlns="" xmlns:a16="http://schemas.microsoft.com/office/drawing/2014/main" id="{30BF5FAE-8B26-44B2-B451-068638480F5D}"/>
                </a:ext>
              </a:extLst>
            </p:cNvPr>
            <p:cNvSpPr/>
            <p:nvPr/>
          </p:nvSpPr>
          <p:spPr>
            <a:xfrm>
              <a:off x="7389809" y="1793325"/>
              <a:ext cx="685800" cy="697544"/>
            </a:xfrm>
            <a:prstGeom prst="triangle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0" name="Dấu hỏi 6">
              <a:extLst>
                <a:ext uri="{FF2B5EF4-FFF2-40B4-BE49-F238E27FC236}">
                  <a16:creationId xmlns="" xmlns:a16="http://schemas.microsoft.com/office/drawing/2014/main" id="{43D15E35-0DB2-4C20-AE73-4015D4EA2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41620" y="2129010"/>
              <a:ext cx="585852" cy="415498"/>
            </a:xfrm>
            <a:prstGeom prst="rect">
              <a:avLst/>
            </a:prstGeom>
          </p:spPr>
        </p:pic>
      </p:grpSp>
      <p:sp>
        <p:nvSpPr>
          <p:cNvPr id="76" name="Đáp án 4">
            <a:extLst>
              <a:ext uri="{FF2B5EF4-FFF2-40B4-BE49-F238E27FC236}">
                <a16:creationId xmlns="" xmlns:a16="http://schemas.microsoft.com/office/drawing/2014/main" id="{07EE0FD3-0727-4F4D-AE17-A22BD49BCFBC}"/>
              </a:ext>
            </a:extLst>
          </p:cNvPr>
          <p:cNvSpPr txBox="1"/>
          <p:nvPr/>
        </p:nvSpPr>
        <p:spPr>
          <a:xfrm>
            <a:off x="312792" y="4074700"/>
            <a:ext cx="882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10: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30, 40,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90,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11">
            <a:extLst>
              <a:ext uri="{FF2B5EF4-FFF2-40B4-BE49-F238E27FC236}">
                <a16:creationId xmlns="" xmlns:a16="http://schemas.microsoft.com/office/drawing/2014/main" id="{52D6B956-8A4A-47E9-8F93-A928E7E8B31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5269" y="4931335"/>
            <a:ext cx="1097279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12">
            <a:extLst>
              <a:ext uri="{FF2B5EF4-FFF2-40B4-BE49-F238E27FC236}">
                <a16:creationId xmlns="" xmlns:a16="http://schemas.microsoft.com/office/drawing/2014/main" id="{5BF4EFF2-B2B6-45B6-8554-A39B90351D8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291929" y="4938805"/>
            <a:ext cx="1097279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99EB0CC9-2D5F-4039-A677-A43FDC61A0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8645" y="4938809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4">
            <a:extLst>
              <a:ext uri="{FF2B5EF4-FFF2-40B4-BE49-F238E27FC236}">
                <a16:creationId xmlns="" xmlns:a16="http://schemas.microsoft.com/office/drawing/2014/main" id="{AA1CB710-73A3-482B-AE4F-C0EE27680F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7588" y="4938807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5">
            <a:extLst>
              <a:ext uri="{FF2B5EF4-FFF2-40B4-BE49-F238E27FC236}">
                <a16:creationId xmlns="" xmlns:a16="http://schemas.microsoft.com/office/drawing/2014/main" id="{D5FC378C-2371-4EBF-85DA-3722D9A577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28881" y="4938806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6">
            <a:extLst>
              <a:ext uri="{FF2B5EF4-FFF2-40B4-BE49-F238E27FC236}">
                <a16:creationId xmlns="" xmlns:a16="http://schemas.microsoft.com/office/drawing/2014/main" id="{6252785F-CED0-4EEC-AA04-72CCF468AF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35473" y="4931337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>
            <a:extLst>
              <a:ext uri="{FF2B5EF4-FFF2-40B4-BE49-F238E27FC236}">
                <a16:creationId xmlns="" xmlns:a16="http://schemas.microsoft.com/office/drawing/2014/main" id="{B74B3BBA-C105-48FE-B54C-DA02936F96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63223" y="4942695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8">
            <a:extLst>
              <a:ext uri="{FF2B5EF4-FFF2-40B4-BE49-F238E27FC236}">
                <a16:creationId xmlns="" xmlns:a16="http://schemas.microsoft.com/office/drawing/2014/main" id="{50337C15-5B87-43D7-81A1-25897B2785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81420" y="4943919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19">
            <a:extLst>
              <a:ext uri="{FF2B5EF4-FFF2-40B4-BE49-F238E27FC236}">
                <a16:creationId xmlns="" xmlns:a16="http://schemas.microsoft.com/office/drawing/2014/main" id="{7F2FE7D4-1B24-452D-B3A6-6353D9D201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57237" y="4942695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0">
            <a:extLst>
              <a:ext uri="{FF2B5EF4-FFF2-40B4-BE49-F238E27FC236}">
                <a16:creationId xmlns="" xmlns:a16="http://schemas.microsoft.com/office/drawing/2014/main" id="{E5B8ABEC-317D-4F8A-A731-0B91C03550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71247" y="4942695"/>
            <a:ext cx="1097280" cy="748996"/>
          </a:xfrm>
          <a:prstGeom prst="rect">
            <a:avLst/>
          </a:prstGeom>
          <a:effectLst>
            <a:outerShdw blurRad="381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TextBox 7">
            <a:extLst>
              <a:ext uri="{FF2B5EF4-FFF2-40B4-BE49-F238E27FC236}">
                <a16:creationId xmlns="" xmlns:a16="http://schemas.microsoft.com/office/drawing/2014/main" id="{D50C0B93-4052-4EC3-B45B-8C8563B98FB0}"/>
              </a:ext>
            </a:extLst>
          </p:cNvPr>
          <p:cNvSpPr txBox="1"/>
          <p:nvPr/>
        </p:nvSpPr>
        <p:spPr>
          <a:xfrm>
            <a:off x="1460979" y="4972627"/>
            <a:ext cx="7591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467"/>
              <a:t>20</a:t>
            </a:r>
          </a:p>
        </p:txBody>
      </p:sp>
      <p:sp>
        <p:nvSpPr>
          <p:cNvPr id="85" name="TextBox 8">
            <a:extLst>
              <a:ext uri="{FF2B5EF4-FFF2-40B4-BE49-F238E27FC236}">
                <a16:creationId xmlns="" xmlns:a16="http://schemas.microsoft.com/office/drawing/2014/main" id="{B0BC007E-AB27-443F-A677-56F72719875D}"/>
              </a:ext>
            </a:extLst>
          </p:cNvPr>
          <p:cNvSpPr txBox="1"/>
          <p:nvPr/>
        </p:nvSpPr>
        <p:spPr>
          <a:xfrm>
            <a:off x="5097933" y="4972623"/>
            <a:ext cx="7591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467"/>
              <a:t>50</a:t>
            </a:r>
          </a:p>
        </p:txBody>
      </p:sp>
      <p:sp>
        <p:nvSpPr>
          <p:cNvPr id="86" name="TextBox 9">
            <a:extLst>
              <a:ext uri="{FF2B5EF4-FFF2-40B4-BE49-F238E27FC236}">
                <a16:creationId xmlns="" xmlns:a16="http://schemas.microsoft.com/office/drawing/2014/main" id="{2BC3EDA2-D08C-4A6A-9600-C54C321219D0}"/>
              </a:ext>
            </a:extLst>
          </p:cNvPr>
          <p:cNvSpPr txBox="1"/>
          <p:nvPr/>
        </p:nvSpPr>
        <p:spPr>
          <a:xfrm>
            <a:off x="6304525" y="4972623"/>
            <a:ext cx="7591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467"/>
              <a:t>60</a:t>
            </a:r>
          </a:p>
        </p:txBody>
      </p:sp>
      <p:sp>
        <p:nvSpPr>
          <p:cNvPr id="87" name="TextBox 10">
            <a:extLst>
              <a:ext uri="{FF2B5EF4-FFF2-40B4-BE49-F238E27FC236}">
                <a16:creationId xmlns="" xmlns:a16="http://schemas.microsoft.com/office/drawing/2014/main" id="{666D8341-D93A-43E1-8BAD-C9CD8652D402}"/>
              </a:ext>
            </a:extLst>
          </p:cNvPr>
          <p:cNvSpPr txBox="1"/>
          <p:nvPr/>
        </p:nvSpPr>
        <p:spPr>
          <a:xfrm>
            <a:off x="7532275" y="4972623"/>
            <a:ext cx="7591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467"/>
              <a:t>70</a:t>
            </a:r>
          </a:p>
        </p:txBody>
      </p:sp>
      <p:sp>
        <p:nvSpPr>
          <p:cNvPr id="89" name="TextBox 11">
            <a:extLst>
              <a:ext uri="{FF2B5EF4-FFF2-40B4-BE49-F238E27FC236}">
                <a16:creationId xmlns="" xmlns:a16="http://schemas.microsoft.com/office/drawing/2014/main" id="{75E1781F-663C-4E90-BC2A-BBB3C8F65A8D}"/>
              </a:ext>
            </a:extLst>
          </p:cNvPr>
          <p:cNvSpPr txBox="1"/>
          <p:nvPr/>
        </p:nvSpPr>
        <p:spPr>
          <a:xfrm>
            <a:off x="8750472" y="4972623"/>
            <a:ext cx="7591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467"/>
              <a:t>80</a:t>
            </a:r>
          </a:p>
        </p:txBody>
      </p:sp>
      <p:sp>
        <p:nvSpPr>
          <p:cNvPr id="95" name="TextBox 12">
            <a:extLst>
              <a:ext uri="{FF2B5EF4-FFF2-40B4-BE49-F238E27FC236}">
                <a16:creationId xmlns="" xmlns:a16="http://schemas.microsoft.com/office/drawing/2014/main" id="{77BA1B12-8678-4CBF-9B61-DD4E9ED02045}"/>
              </a:ext>
            </a:extLst>
          </p:cNvPr>
          <p:cNvSpPr txBox="1"/>
          <p:nvPr/>
        </p:nvSpPr>
        <p:spPr>
          <a:xfrm>
            <a:off x="10966660" y="4972623"/>
            <a:ext cx="109728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467"/>
              <a:t>100</a:t>
            </a:r>
          </a:p>
        </p:txBody>
      </p:sp>
      <p:grpSp>
        <p:nvGrpSpPr>
          <p:cNvPr id="118" name="Group 7">
            <a:extLst>
              <a:ext uri="{FF2B5EF4-FFF2-40B4-BE49-F238E27FC236}">
                <a16:creationId xmlns="" xmlns:a16="http://schemas.microsoft.com/office/drawing/2014/main" id="{5F3EC0DB-794D-41F6-9EB5-2BCF2924A6C6}"/>
              </a:ext>
            </a:extLst>
          </p:cNvPr>
          <p:cNvGrpSpPr/>
          <p:nvPr/>
        </p:nvGrpSpPr>
        <p:grpSpPr>
          <a:xfrm>
            <a:off x="1346113" y="4977435"/>
            <a:ext cx="1001249" cy="656591"/>
            <a:chOff x="100658" y="3597855"/>
            <a:chExt cx="750937" cy="492443"/>
          </a:xfrm>
        </p:grpSpPr>
        <p:sp>
          <p:nvSpPr>
            <p:cNvPr id="119" name="Rectangle 7">
              <a:extLst>
                <a:ext uri="{FF2B5EF4-FFF2-40B4-BE49-F238E27FC236}">
                  <a16:creationId xmlns="" xmlns:a16="http://schemas.microsoft.com/office/drawing/2014/main" id="{87FCDD44-464F-4AA4-983A-F3BDDE66E80B}"/>
                </a:ext>
              </a:extLst>
            </p:cNvPr>
            <p:cNvSpPr/>
            <p:nvPr/>
          </p:nvSpPr>
          <p:spPr>
            <a:xfrm>
              <a:off x="100658" y="3597855"/>
              <a:ext cx="750937" cy="492443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0" name="Dấu hỏi 7">
              <a:extLst>
                <a:ext uri="{FF2B5EF4-FFF2-40B4-BE49-F238E27FC236}">
                  <a16:creationId xmlns="" xmlns:a16="http://schemas.microsoft.com/office/drawing/2014/main" id="{4D77EEB9-4059-4190-93BC-5F0042CA9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588" y="3677947"/>
              <a:ext cx="551684" cy="391265"/>
            </a:xfrm>
            <a:prstGeom prst="rect">
              <a:avLst/>
            </a:prstGeom>
          </p:spPr>
        </p:pic>
      </p:grpSp>
      <p:grpSp>
        <p:nvGrpSpPr>
          <p:cNvPr id="121" name="Group 8">
            <a:extLst>
              <a:ext uri="{FF2B5EF4-FFF2-40B4-BE49-F238E27FC236}">
                <a16:creationId xmlns="" xmlns:a16="http://schemas.microsoft.com/office/drawing/2014/main" id="{7429105A-1A40-4B29-AE31-2C2B1BEAB9C3}"/>
              </a:ext>
            </a:extLst>
          </p:cNvPr>
          <p:cNvGrpSpPr/>
          <p:nvPr/>
        </p:nvGrpSpPr>
        <p:grpSpPr>
          <a:xfrm>
            <a:off x="4972730" y="4977435"/>
            <a:ext cx="1001249" cy="656591"/>
            <a:chOff x="100658" y="3597855"/>
            <a:chExt cx="750937" cy="492443"/>
          </a:xfrm>
        </p:grpSpPr>
        <p:sp>
          <p:nvSpPr>
            <p:cNvPr id="122" name="Rectangle 8">
              <a:extLst>
                <a:ext uri="{FF2B5EF4-FFF2-40B4-BE49-F238E27FC236}">
                  <a16:creationId xmlns="" xmlns:a16="http://schemas.microsoft.com/office/drawing/2014/main" id="{CD78A3E1-9210-4E54-BF9A-01B9E6E86CDE}"/>
                </a:ext>
              </a:extLst>
            </p:cNvPr>
            <p:cNvSpPr/>
            <p:nvPr/>
          </p:nvSpPr>
          <p:spPr>
            <a:xfrm>
              <a:off x="100658" y="3597855"/>
              <a:ext cx="750937" cy="492443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3" name="Dấu hỏi 8">
              <a:extLst>
                <a:ext uri="{FF2B5EF4-FFF2-40B4-BE49-F238E27FC236}">
                  <a16:creationId xmlns="" xmlns:a16="http://schemas.microsoft.com/office/drawing/2014/main" id="{EDC3E9D0-B98D-4545-B375-EDC1219A5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588" y="3677947"/>
              <a:ext cx="551684" cy="391265"/>
            </a:xfrm>
            <a:prstGeom prst="rect">
              <a:avLst/>
            </a:prstGeom>
          </p:spPr>
        </p:pic>
      </p:grpSp>
      <p:grpSp>
        <p:nvGrpSpPr>
          <p:cNvPr id="124" name="Group 9">
            <a:extLst>
              <a:ext uri="{FF2B5EF4-FFF2-40B4-BE49-F238E27FC236}">
                <a16:creationId xmlns="" xmlns:a16="http://schemas.microsoft.com/office/drawing/2014/main" id="{FF149D0C-8C05-4BD1-BF3D-748BA5675D9E}"/>
              </a:ext>
            </a:extLst>
          </p:cNvPr>
          <p:cNvGrpSpPr/>
          <p:nvPr/>
        </p:nvGrpSpPr>
        <p:grpSpPr>
          <a:xfrm>
            <a:off x="6180550" y="4977435"/>
            <a:ext cx="1001249" cy="656591"/>
            <a:chOff x="100658" y="3597855"/>
            <a:chExt cx="750937" cy="492443"/>
          </a:xfrm>
        </p:grpSpPr>
        <p:sp>
          <p:nvSpPr>
            <p:cNvPr id="125" name="Rectangle 9">
              <a:extLst>
                <a:ext uri="{FF2B5EF4-FFF2-40B4-BE49-F238E27FC236}">
                  <a16:creationId xmlns="" xmlns:a16="http://schemas.microsoft.com/office/drawing/2014/main" id="{2D94CA5A-EE72-4493-96D8-2EFCE6857173}"/>
                </a:ext>
              </a:extLst>
            </p:cNvPr>
            <p:cNvSpPr/>
            <p:nvPr/>
          </p:nvSpPr>
          <p:spPr>
            <a:xfrm>
              <a:off x="100658" y="3597855"/>
              <a:ext cx="750937" cy="492443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6" name="Dấu hỏi 9">
              <a:extLst>
                <a:ext uri="{FF2B5EF4-FFF2-40B4-BE49-F238E27FC236}">
                  <a16:creationId xmlns="" xmlns:a16="http://schemas.microsoft.com/office/drawing/2014/main" id="{DD7A4F56-9492-46BA-B909-3AC51EE0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588" y="3677947"/>
              <a:ext cx="551684" cy="391265"/>
            </a:xfrm>
            <a:prstGeom prst="rect">
              <a:avLst/>
            </a:prstGeom>
          </p:spPr>
        </p:pic>
      </p:grpSp>
      <p:grpSp>
        <p:nvGrpSpPr>
          <p:cNvPr id="127" name="Group 10">
            <a:extLst>
              <a:ext uri="{FF2B5EF4-FFF2-40B4-BE49-F238E27FC236}">
                <a16:creationId xmlns="" xmlns:a16="http://schemas.microsoft.com/office/drawing/2014/main" id="{DAACCF37-C41A-48BE-8172-3EF6CFA7D857}"/>
              </a:ext>
            </a:extLst>
          </p:cNvPr>
          <p:cNvGrpSpPr/>
          <p:nvPr/>
        </p:nvGrpSpPr>
        <p:grpSpPr>
          <a:xfrm>
            <a:off x="7406462" y="4977435"/>
            <a:ext cx="1001249" cy="656591"/>
            <a:chOff x="100658" y="3597855"/>
            <a:chExt cx="750937" cy="492443"/>
          </a:xfrm>
        </p:grpSpPr>
        <p:sp>
          <p:nvSpPr>
            <p:cNvPr id="128" name="Rectangle 10">
              <a:extLst>
                <a:ext uri="{FF2B5EF4-FFF2-40B4-BE49-F238E27FC236}">
                  <a16:creationId xmlns="" xmlns:a16="http://schemas.microsoft.com/office/drawing/2014/main" id="{1C78BE46-C2BB-4DD2-BDE5-FBEC1D3696AA}"/>
                </a:ext>
              </a:extLst>
            </p:cNvPr>
            <p:cNvSpPr/>
            <p:nvPr/>
          </p:nvSpPr>
          <p:spPr>
            <a:xfrm>
              <a:off x="100658" y="3597855"/>
              <a:ext cx="750937" cy="492443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9" name="Dấu hỏi 10">
              <a:extLst>
                <a:ext uri="{FF2B5EF4-FFF2-40B4-BE49-F238E27FC236}">
                  <a16:creationId xmlns="" xmlns:a16="http://schemas.microsoft.com/office/drawing/2014/main" id="{83002572-FF2B-4985-8626-27A2B8248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588" y="3677947"/>
              <a:ext cx="551684" cy="391265"/>
            </a:xfrm>
            <a:prstGeom prst="rect">
              <a:avLst/>
            </a:prstGeom>
          </p:spPr>
        </p:pic>
      </p:grpSp>
      <p:grpSp>
        <p:nvGrpSpPr>
          <p:cNvPr id="130" name="Group 11">
            <a:extLst>
              <a:ext uri="{FF2B5EF4-FFF2-40B4-BE49-F238E27FC236}">
                <a16:creationId xmlns="" xmlns:a16="http://schemas.microsoft.com/office/drawing/2014/main" id="{92E28859-6DB5-440D-AFA6-5A5E39BB853C}"/>
              </a:ext>
            </a:extLst>
          </p:cNvPr>
          <p:cNvGrpSpPr/>
          <p:nvPr/>
        </p:nvGrpSpPr>
        <p:grpSpPr>
          <a:xfrm>
            <a:off x="8629556" y="4977435"/>
            <a:ext cx="1001249" cy="656591"/>
            <a:chOff x="100658" y="3597855"/>
            <a:chExt cx="750937" cy="492443"/>
          </a:xfrm>
        </p:grpSpPr>
        <p:sp>
          <p:nvSpPr>
            <p:cNvPr id="131" name="Rectangle 11">
              <a:extLst>
                <a:ext uri="{FF2B5EF4-FFF2-40B4-BE49-F238E27FC236}">
                  <a16:creationId xmlns="" xmlns:a16="http://schemas.microsoft.com/office/drawing/2014/main" id="{760E05D2-E055-41B6-AA88-5793D00D026D}"/>
                </a:ext>
              </a:extLst>
            </p:cNvPr>
            <p:cNvSpPr/>
            <p:nvPr/>
          </p:nvSpPr>
          <p:spPr>
            <a:xfrm>
              <a:off x="100658" y="3597855"/>
              <a:ext cx="750937" cy="492443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32" name="Dấu hỏi 11">
              <a:extLst>
                <a:ext uri="{FF2B5EF4-FFF2-40B4-BE49-F238E27FC236}">
                  <a16:creationId xmlns="" xmlns:a16="http://schemas.microsoft.com/office/drawing/2014/main" id="{F61B761F-DDEC-41E0-9B60-C44FBC8B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588" y="3677947"/>
              <a:ext cx="551684" cy="391265"/>
            </a:xfrm>
            <a:prstGeom prst="rect">
              <a:avLst/>
            </a:prstGeom>
          </p:spPr>
        </p:pic>
      </p:grpSp>
      <p:grpSp>
        <p:nvGrpSpPr>
          <p:cNvPr id="133" name="Group 12">
            <a:extLst>
              <a:ext uri="{FF2B5EF4-FFF2-40B4-BE49-F238E27FC236}">
                <a16:creationId xmlns="" xmlns:a16="http://schemas.microsoft.com/office/drawing/2014/main" id="{B9C5E765-E665-4AA9-88FE-124C8BAEEAA9}"/>
              </a:ext>
            </a:extLst>
          </p:cNvPr>
          <p:cNvGrpSpPr/>
          <p:nvPr/>
        </p:nvGrpSpPr>
        <p:grpSpPr>
          <a:xfrm>
            <a:off x="11019642" y="4985006"/>
            <a:ext cx="1001249" cy="656591"/>
            <a:chOff x="100658" y="3597855"/>
            <a:chExt cx="750937" cy="492443"/>
          </a:xfrm>
        </p:grpSpPr>
        <p:sp>
          <p:nvSpPr>
            <p:cNvPr id="134" name="Rectangle 12">
              <a:extLst>
                <a:ext uri="{FF2B5EF4-FFF2-40B4-BE49-F238E27FC236}">
                  <a16:creationId xmlns="" xmlns:a16="http://schemas.microsoft.com/office/drawing/2014/main" id="{744B5B9B-186B-49E9-9820-93E852EBFA83}"/>
                </a:ext>
              </a:extLst>
            </p:cNvPr>
            <p:cNvSpPr/>
            <p:nvPr/>
          </p:nvSpPr>
          <p:spPr>
            <a:xfrm>
              <a:off x="100658" y="3597855"/>
              <a:ext cx="750937" cy="492443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35" name="Dấu hỏi 12">
              <a:extLst>
                <a:ext uri="{FF2B5EF4-FFF2-40B4-BE49-F238E27FC236}">
                  <a16:creationId xmlns="" xmlns:a16="http://schemas.microsoft.com/office/drawing/2014/main" id="{1EF68E31-AF72-4A33-B7CF-190621CE6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9588" y="3677947"/>
              <a:ext cx="551684" cy="391265"/>
            </a:xfrm>
            <a:prstGeom prst="rect">
              <a:avLst/>
            </a:prstGeom>
          </p:spPr>
        </p:pic>
      </p:grpSp>
      <p:sp>
        <p:nvSpPr>
          <p:cNvPr id="136" name="Textbox 2">
            <a:extLst>
              <a:ext uri="{FF2B5EF4-FFF2-40B4-BE49-F238E27FC236}">
                <a16:creationId xmlns="" xmlns:a16="http://schemas.microsoft.com/office/drawing/2014/main" id="{17F8B9C2-461D-4F96-9EAA-2126DC03B4F4}"/>
              </a:ext>
            </a:extLst>
          </p:cNvPr>
          <p:cNvSpPr txBox="1"/>
          <p:nvPr/>
        </p:nvSpPr>
        <p:spPr>
          <a:xfrm>
            <a:off x="11662535" y="6098636"/>
            <a:ext cx="42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275617"/>
      </p:ext>
    </p:extLst>
  </p:cSld>
  <p:clrMapOvr>
    <a:masterClrMapping/>
  </p:clrMapOvr>
  <p:transition spd="med" advTm="2567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"/>
                            </p:stCondLst>
                            <p:childTnLst>
                              <p:par>
                                <p:cTn id="1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2" grpId="0"/>
      <p:bldP spid="81" grpId="0"/>
      <p:bldP spid="34" grpId="0"/>
      <p:bldP spid="36" grpId="0"/>
      <p:bldP spid="37" grpId="0"/>
      <p:bldP spid="38" grpId="0"/>
      <p:bldP spid="40" grpId="0"/>
      <p:bldP spid="76" grpId="0"/>
      <p:bldP spid="84" grpId="0"/>
      <p:bldP spid="85" grpId="0"/>
      <p:bldP spid="86" grpId="0"/>
      <p:bldP spid="87" grpId="0"/>
      <p:bldP spid="89" grpId="0"/>
      <p:bldP spid="95" grpId="0"/>
    </p:bldLst>
  </p:timing>
  <p:extLst mod="1">
    <p:ext uri="{E180D4A7-C9FB-4DFB-919C-405C955672EB}">
      <p14:showEvtLst xmlns:p14="http://schemas.microsoft.com/office/powerpoint/2010/main">
        <p14:triggerEvt type="onClick" time="54038" objId="49"/>
        <p14:triggerEvt type="onClick" time="58111" objId="51"/>
        <p14:triggerEvt type="onClick" time="74174" objId="53"/>
        <p14:triggerEvt type="onClick" time="77486" objId="55"/>
        <p14:triggerEvt type="onClick" time="81334" objId="57"/>
        <p14:triggerEvt type="onClick" time="87038" objId="60"/>
        <p14:triggerEvt type="onClick" time="173509" objId="118"/>
        <p14:triggerEvt type="onClick" time="200613" objId="121"/>
        <p14:triggerEvt type="onClick" time="206333" objId="124"/>
        <p14:triggerEvt type="onClick" time="209309" objId="127"/>
        <p14:triggerEvt type="onClick" time="213285" objId="130"/>
        <p14:triggerEvt type="onClick" time="221061" objId="13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ố trang">
            <a:extLst>
              <a:ext uri="{FF2B5EF4-FFF2-40B4-BE49-F238E27FC236}">
                <a16:creationId xmlns="" xmlns:a16="http://schemas.microsoft.com/office/drawing/2014/main" id="{9C2C2FEC-3FF8-4707-9FD0-AEEEAE2E5B7C}"/>
              </a:ext>
            </a:extLst>
          </p:cNvPr>
          <p:cNvSpPr txBox="1"/>
          <p:nvPr/>
        </p:nvSpPr>
        <p:spPr>
          <a:xfrm>
            <a:off x="11662535" y="6098636"/>
            <a:ext cx="42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="" xmlns:a16="http://schemas.microsoft.com/office/drawing/2014/main" id="{C795547D-BADD-4FA2-89C4-3C4C21814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104" y="803598"/>
            <a:ext cx="9156093" cy="5250805"/>
          </a:xfrm>
          <a:prstGeom prst="rect">
            <a:avLst/>
          </a:prstGeom>
        </p:spPr>
      </p:pic>
      <p:pic>
        <p:nvPicPr>
          <p:cNvPr id="3" name="Luyện tập 2">
            <a:extLst>
              <a:ext uri="{FF2B5EF4-FFF2-40B4-BE49-F238E27FC236}">
                <a16:creationId xmlns="" xmlns:a16="http://schemas.microsoft.com/office/drawing/2014/main" id="{97D45DDB-6815-4573-879C-11D6A1FAFB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4933" y="841231"/>
            <a:ext cx="785808" cy="785808"/>
          </a:xfrm>
          <a:prstGeom prst="rect">
            <a:avLst/>
          </a:prstGeom>
        </p:spPr>
      </p:pic>
      <p:sp>
        <p:nvSpPr>
          <p:cNvPr id="4" name="Số?">
            <a:extLst>
              <a:ext uri="{FF2B5EF4-FFF2-40B4-BE49-F238E27FC236}">
                <a16:creationId xmlns="" xmlns:a16="http://schemas.microsoft.com/office/drawing/2014/main" id="{8D734622-A021-4262-B9D5-E7555CBFC12E}"/>
              </a:ext>
            </a:extLst>
          </p:cNvPr>
          <p:cNvSpPr txBox="1"/>
          <p:nvPr/>
        </p:nvSpPr>
        <p:spPr>
          <a:xfrm>
            <a:off x="1139272" y="957136"/>
            <a:ext cx="1553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11" name="Ong vui vẻ">
            <a:extLst>
              <a:ext uri="{FF2B5EF4-FFF2-40B4-BE49-F238E27FC236}">
                <a16:creationId xmlns="" xmlns:a16="http://schemas.microsoft.com/office/drawing/2014/main" id="{524F348E-3124-4717-B86A-887ECAD9C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31" y="1734521"/>
            <a:ext cx="1165748" cy="1448135"/>
          </a:xfrm>
          <a:prstGeom prst="rect">
            <a:avLst/>
          </a:prstGeom>
        </p:spPr>
      </p:pic>
      <p:pic>
        <p:nvPicPr>
          <p:cNvPr id="9" name="bóng nói">
            <a:extLst>
              <a:ext uri="{FF2B5EF4-FFF2-40B4-BE49-F238E27FC236}">
                <a16:creationId xmlns="" xmlns:a16="http://schemas.microsoft.com/office/drawing/2014/main" id="{B4258995-9A40-4F61-95FC-A65256613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8645" y="1627039"/>
            <a:ext cx="2498115" cy="951663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="" xmlns:a16="http://schemas.microsoft.com/office/drawing/2014/main" id="{E29A4BD4-B333-40C0-886D-C79EE0553614}"/>
              </a:ext>
            </a:extLst>
          </p:cNvPr>
          <p:cNvSpPr txBox="1"/>
          <p:nvPr/>
        </p:nvSpPr>
        <p:spPr>
          <a:xfrm>
            <a:off x="1148644" y="1598439"/>
            <a:ext cx="249811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Đếm sao</a:t>
            </a:r>
          </a:p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cho nhanh?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50DDC455-53F0-41BC-B167-6F41B838813D}"/>
              </a:ext>
            </a:extLst>
          </p:cNvPr>
          <p:cNvSpPr txBox="1"/>
          <p:nvPr/>
        </p:nvSpPr>
        <p:spPr>
          <a:xfrm>
            <a:off x="5141573" y="6054403"/>
            <a:ext cx="4771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    bạn tham gia trò chơi.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="" xmlns:a16="http://schemas.microsoft.com/office/drawing/2014/main" id="{57F78007-24FC-431C-B569-16C22E8B6B61}"/>
              </a:ext>
            </a:extLst>
          </p:cNvPr>
          <p:cNvSpPr txBox="1"/>
          <p:nvPr/>
        </p:nvSpPr>
        <p:spPr>
          <a:xfrm>
            <a:off x="5673859" y="6054877"/>
            <a:ext cx="6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19" name="Group 1">
            <a:extLst>
              <a:ext uri="{FF2B5EF4-FFF2-40B4-BE49-F238E27FC236}">
                <a16:creationId xmlns="" xmlns:a16="http://schemas.microsoft.com/office/drawing/2014/main" id="{77F21857-FCCE-4FBD-9300-2ED86BDBAC27}"/>
              </a:ext>
            </a:extLst>
          </p:cNvPr>
          <p:cNvGrpSpPr/>
          <p:nvPr/>
        </p:nvGrpSpPr>
        <p:grpSpPr>
          <a:xfrm>
            <a:off x="5804314" y="6092876"/>
            <a:ext cx="484103" cy="485041"/>
            <a:chOff x="4348066" y="4573977"/>
            <a:chExt cx="363077" cy="363781"/>
          </a:xfrm>
        </p:grpSpPr>
        <p:sp>
          <p:nvSpPr>
            <p:cNvPr id="18" name="Rectangle 1">
              <a:extLst>
                <a:ext uri="{FF2B5EF4-FFF2-40B4-BE49-F238E27FC236}">
                  <a16:creationId xmlns="" xmlns:a16="http://schemas.microsoft.com/office/drawing/2014/main" id="{AEE424C2-D14F-414D-B332-7B62BF0ED4B7}"/>
                </a:ext>
              </a:extLst>
            </p:cNvPr>
            <p:cNvSpPr/>
            <p:nvPr/>
          </p:nvSpPr>
          <p:spPr>
            <a:xfrm>
              <a:off x="4348066" y="4573977"/>
              <a:ext cx="363077" cy="363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3" name=".?.">
              <a:extLst>
                <a:ext uri="{FF2B5EF4-FFF2-40B4-BE49-F238E27FC236}">
                  <a16:creationId xmlns="" xmlns:a16="http://schemas.microsoft.com/office/drawing/2014/main" id="{4B994A1B-5BCD-47BC-812A-85BC1BC4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85730" y="4652900"/>
              <a:ext cx="262470" cy="204522"/>
            </a:xfrm>
            <a:prstGeom prst="rect">
              <a:avLst/>
            </a:prstGeom>
          </p:spPr>
        </p:pic>
      </p:grp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6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6">
        <p14:reveal/>
      </p:transition>
    </mc:Choice>
    <mc:Fallback xmlns="">
      <p:transition spd="slow" advTm="98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16" grpId="0"/>
      <p:bldP spid="20" grpId="0"/>
    </p:bldLst>
  </p:timing>
  <p:extLst>
    <p:ext uri="{E180D4A7-C9FB-4DFB-919C-405C955672EB}">
      <p14:showEvtLst xmlns:p14="http://schemas.microsoft.com/office/powerpoint/2010/main">
        <p14:triggerEvt type="onClick" time="85589" objId="1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ố trang">
            <a:extLst>
              <a:ext uri="{FF2B5EF4-FFF2-40B4-BE49-F238E27FC236}">
                <a16:creationId xmlns="" xmlns:a16="http://schemas.microsoft.com/office/drawing/2014/main" id="{FECE2807-9371-4F91-9543-2E1A52DF0063}"/>
              </a:ext>
            </a:extLst>
          </p:cNvPr>
          <p:cNvSpPr txBox="1"/>
          <p:nvPr/>
        </p:nvSpPr>
        <p:spPr>
          <a:xfrm>
            <a:off x="11662535" y="6098636"/>
            <a:ext cx="42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" name="Luyện tập 3">
            <a:extLst>
              <a:ext uri="{FF2B5EF4-FFF2-40B4-BE49-F238E27FC236}">
                <a16:creationId xmlns="" xmlns:a16="http://schemas.microsoft.com/office/drawing/2014/main" id="{EE55DFAA-896C-4B9C-BC55-1A79B669AD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1870" y="841231"/>
            <a:ext cx="785808" cy="785808"/>
          </a:xfrm>
          <a:prstGeom prst="rect">
            <a:avLst/>
          </a:prstGeom>
        </p:spPr>
      </p:pic>
      <p:pic>
        <p:nvPicPr>
          <p:cNvPr id="8" name="Video - Chai nhựa trồng cây">
            <a:hlinkClick r:id="" action="ppaction://media"/>
            <a:extLst>
              <a:ext uri="{FF2B5EF4-FFF2-40B4-BE49-F238E27FC236}">
                <a16:creationId xmlns="" xmlns:a16="http://schemas.microsoft.com/office/drawing/2014/main" id="{7E8B938F-7549-4F07-9300-91B86D4C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7235" y="511212"/>
            <a:ext cx="5360547" cy="5360547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AFC7A48F-A274-4D60-8AB9-1DE61A32E374}"/>
              </a:ext>
            </a:extLst>
          </p:cNvPr>
          <p:cNvSpPr txBox="1"/>
          <p:nvPr/>
        </p:nvSpPr>
        <p:spPr>
          <a:xfrm>
            <a:off x="0" y="2936557"/>
            <a:ext cx="6617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Người ta có thể dùng chai nhựa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đã qua sử dụng để làm chậu trồng cây.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219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6782">
        <p15:prstTrans prst="airplane"/>
      </p:transition>
    </mc:Choice>
    <mc:Fallback>
      <p:transition spd="slow" advTm="36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1658" objId="8"/>
        <p14:stopEvt time="18826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BB58AA-C7C0-4042-A898-611B6217FA25}:2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ADC280-1AA0-4596-AC97-89F17B77FB91}: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D1312F-DB24-4267-92FF-D7F31462B5EF}:267"/>
  <p:tag name="TIMING" val="|163.4|14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2D3C4D-919F-488B-8EED-959147C0AEB6}:266"/>
  <p:tag name="TIMING" val="|103.6|12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59475-915F-4763-B151-F1EBBF4D1B5E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335E58-CCA8-4CDF-AEFA-FF8237E4C170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78DEF-D42E-4A0C-A2B3-4B6E25C4D96A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6D0614-09FC-46D9-A05E-F2DF16C93C5F}:271"/>
  <p:tag name="TIMING" val="|42.9|5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637114-0726-4932-851C-3DAB265A346F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310</Words>
  <Application>Microsoft Office PowerPoint</Application>
  <PresentationFormat>Widescreen</PresentationFormat>
  <Paragraphs>87</Paragraphs>
  <Slides>15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Arial-Rounded</vt:lpstr>
      <vt:lpstr>Arial-SGK-TV</vt:lpstr>
      <vt:lpstr>Calibri</vt:lpstr>
      <vt:lpstr>Calibri Light</vt:lpstr>
      <vt:lpstr>Quicksand Medium</vt:lpstr>
      <vt:lpstr>Times New Roman</vt:lpstr>
      <vt:lpstr>VNI-Avo</vt:lpstr>
      <vt:lpstr>等线</vt:lpstr>
      <vt:lpstr>Office Theme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DELL</cp:lastModifiedBy>
  <cp:revision>34</cp:revision>
  <dcterms:created xsi:type="dcterms:W3CDTF">2021-08-07T01:11:26Z</dcterms:created>
  <dcterms:modified xsi:type="dcterms:W3CDTF">2021-08-22T02:33:05Z</dcterms:modified>
</cp:coreProperties>
</file>